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49095"/>
            <a:ext cx="8166100" cy="52089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点击选择之后出现右图所示对话框，选择所在承当单位选择对应</a:t>
            </a:r>
            <a:r>
              <a:rPr lang="zh-CN" altLang="en-US"/>
              <a:t>课程</a:t>
            </a:r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435" y="3815715"/>
            <a:ext cx="4774565" cy="3042285"/>
          </a:xfrm>
          <a:prstGeom prst="rect">
            <a:avLst/>
          </a:prstGeom>
        </p:spPr>
      </p:pic>
      <p:sp>
        <p:nvSpPr>
          <p:cNvPr id="6" name="圆角右箭头 5"/>
          <p:cNvSpPr/>
          <p:nvPr/>
        </p:nvSpPr>
        <p:spPr>
          <a:xfrm rot="10800000" flipH="1">
            <a:off x="5367655" y="2371725"/>
            <a:ext cx="2049145" cy="1948180"/>
          </a:xfrm>
          <a:prstGeom prst="bentArrow">
            <a:avLst>
              <a:gd name="adj1" fmla="val 5769"/>
              <a:gd name="adj2" fmla="val 6027"/>
              <a:gd name="adj3" fmla="val 10462"/>
              <a:gd name="adj4" fmla="val 43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38165" y="2162175"/>
            <a:ext cx="177927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这里的开课年级请选择所有年级专业（即取消年级前方复选款的</a:t>
            </a:r>
            <a:r>
              <a:rPr lang="en-US" altLang="zh-CN">
                <a:solidFill>
                  <a:srgbClr val="FF0000"/>
                </a:solidFill>
              </a:rPr>
              <a:t>√</a:t>
            </a:r>
            <a:r>
              <a:rPr lang="zh-CN" altLang="en-US">
                <a:solidFill>
                  <a:srgbClr val="FF0000"/>
                </a:solidFill>
              </a:rPr>
              <a:t>，然后讲所有年级专业拖入下方）</a:t>
            </a:r>
            <a:endParaRPr lang="zh-CN" altLang="en-US">
              <a:solidFill>
                <a:srgbClr val="FF0000"/>
              </a:solidFill>
            </a:endParaRPr>
          </a:p>
          <a:p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1370" y="1283335"/>
            <a:ext cx="8048625" cy="52260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WPS 演示</Application>
  <PresentationFormat>宽屏</PresentationFormat>
  <Paragraphs>28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教师申请流程及操作说明1</vt:lpstr>
      <vt:lpstr>教师申请流程及操作说明2</vt:lpstr>
      <vt:lpstr>教师申请流程及操作说明3</vt:lpstr>
      <vt:lpstr>承担单位审核开课申请1</vt:lpstr>
      <vt:lpstr>承担单位审核开课申请2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6</cp:revision>
  <dcterms:created xsi:type="dcterms:W3CDTF">2019-09-19T02:01:00Z</dcterms:created>
  <dcterms:modified xsi:type="dcterms:W3CDTF">2025-10-30T03:00:38Z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2052-11.8.2.12094</vt:lpwstr>
  </property>
  <property fmtid="{D5CDD505-2E9C-101B-9397-08002B2CF9AE}" pid="3" name="ICV">
    <vt:lpwstr>0887035D98124C3FBA71C89F1CF073CF</vt:lpwstr>
  </property>
</Properties>
</file>