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7" r:id="rId2"/>
    <p:sldId id="259" r:id="rId3"/>
    <p:sldId id="260" r:id="rId4"/>
    <p:sldId id="258" r:id="rId5"/>
    <p:sldId id="261" r:id="rId6"/>
    <p:sldId id="262" r:id="rId7"/>
    <p:sldId id="263" r:id="rId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44" d="100"/>
          <a:sy n="44" d="100"/>
        </p:scale>
        <p:origin x="72" y="7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844D83-0B8D-4774-8357-F32D7F878920}" type="datetimeFigureOut">
              <a:rPr lang="zh-CN" altLang="en-US" smtClean="0"/>
              <a:t>2020/11/28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26449A-F528-499F-9523-B65C4FE9A9AF}" type="slidenum">
              <a:rPr lang="zh-CN" altLang="en-US" smtClean="0"/>
              <a:t>‹#›</a:t>
            </a:fld>
            <a:endParaRPr lang="zh-CN" altLang="en-US"/>
          </a:p>
        </p:txBody>
      </p:sp>
    </p:spTree>
    <p:extLst>
      <p:ext uri="{BB962C8B-B14F-4D97-AF65-F5344CB8AC3E}">
        <p14:creationId xmlns:p14="http://schemas.microsoft.com/office/powerpoint/2010/main" val="1102763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819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等线" panose="02010600030101010101" pitchFamily="2" charset="-122"/>
                <a:ea typeface="等线" panose="02010600030101010101" pitchFamily="2" charset="-122"/>
              </a:defRPr>
            </a:lvl1pPr>
            <a:lvl2pPr marL="742950" indent="-285750">
              <a:spcBef>
                <a:spcPct val="30000"/>
              </a:spcBef>
              <a:defRPr sz="1200">
                <a:solidFill>
                  <a:schemeClr val="tx1"/>
                </a:solidFill>
                <a:latin typeface="等线" panose="02010600030101010101" pitchFamily="2" charset="-122"/>
                <a:ea typeface="等线" panose="02010600030101010101" pitchFamily="2" charset="-122"/>
              </a:defRPr>
            </a:lvl2pPr>
            <a:lvl3pPr marL="1143000" indent="-228600">
              <a:spcBef>
                <a:spcPct val="30000"/>
              </a:spcBef>
              <a:defRPr sz="1200">
                <a:solidFill>
                  <a:schemeClr val="tx1"/>
                </a:solidFill>
                <a:latin typeface="等线" panose="02010600030101010101" pitchFamily="2" charset="-122"/>
                <a:ea typeface="等线" panose="02010600030101010101" pitchFamily="2" charset="-122"/>
              </a:defRPr>
            </a:lvl3pPr>
            <a:lvl4pPr marL="1600200" indent="-228600">
              <a:spcBef>
                <a:spcPct val="30000"/>
              </a:spcBef>
              <a:defRPr sz="1200">
                <a:solidFill>
                  <a:schemeClr val="tx1"/>
                </a:solidFill>
                <a:latin typeface="等线" panose="02010600030101010101" pitchFamily="2" charset="-122"/>
                <a:ea typeface="等线" panose="02010600030101010101" pitchFamily="2" charset="-122"/>
              </a:defRPr>
            </a:lvl4pPr>
            <a:lvl5pPr marL="2057400" indent="-228600">
              <a:spcBef>
                <a:spcPct val="30000"/>
              </a:spcBef>
              <a:defRPr sz="1200">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9pPr>
          </a:lstStyle>
          <a:p>
            <a:pPr>
              <a:spcBef>
                <a:spcPct val="0"/>
              </a:spcBef>
            </a:pPr>
            <a:fld id="{CA28A2F9-014F-47B3-9132-5D6762AEED0C}" type="slidenum">
              <a:rPr lang="zh-CN" altLang="en-US" smtClean="0"/>
              <a:pPr>
                <a:spcBef>
                  <a:spcPct val="0"/>
                </a:spcBef>
              </a:pPr>
              <a:t>1</a:t>
            </a:fld>
            <a:endParaRPr lang="zh-CN" altLang="en-US" smtClean="0"/>
          </a:p>
        </p:txBody>
      </p:sp>
    </p:spTree>
    <p:extLst>
      <p:ext uri="{BB962C8B-B14F-4D97-AF65-F5344CB8AC3E}">
        <p14:creationId xmlns:p14="http://schemas.microsoft.com/office/powerpoint/2010/main" val="2073441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7" name="五边形 6"/>
          <p:cNvSpPr/>
          <p:nvPr userDrawn="1"/>
        </p:nvSpPr>
        <p:spPr>
          <a:xfrm rot="5400000">
            <a:off x="-204787" y="214312"/>
            <a:ext cx="1541462" cy="1141413"/>
          </a:xfrm>
          <a:prstGeom prst="homePlate">
            <a:avLst>
              <a:gd name="adj" fmla="val 37879"/>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8" name="矩形 7"/>
          <p:cNvSpPr/>
          <p:nvPr userDrawn="1"/>
        </p:nvSpPr>
        <p:spPr bwMode="auto">
          <a:xfrm>
            <a:off x="-4763" y="6261100"/>
            <a:ext cx="12196763" cy="5969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灯片编号占位符 6"/>
          <p:cNvSpPr txBox="1">
            <a:spLocks/>
          </p:cNvSpPr>
          <p:nvPr userDrawn="1"/>
        </p:nvSpPr>
        <p:spPr>
          <a:xfrm>
            <a:off x="11218863" y="6362700"/>
            <a:ext cx="955675" cy="365125"/>
          </a:xfrm>
          <a:prstGeom prst="rect">
            <a:avLst/>
          </a:prstGeom>
        </p:spPr>
        <p:txBody>
          <a:bodyPr/>
          <a:lstStyle>
            <a:defPPr>
              <a:defRPr lang="zh-CN"/>
            </a:defPPr>
            <a:lvl1pPr algn="ctr" rtl="0" eaLnBrk="0" fontAlgn="base" hangingPunct="0">
              <a:spcBef>
                <a:spcPct val="0"/>
              </a:spcBef>
              <a:spcAft>
                <a:spcPct val="0"/>
              </a:spcAft>
              <a:defRPr b="1" kern="1200">
                <a:solidFill>
                  <a:schemeClr val="bg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宋体"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宋体"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宋体"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宋体"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宋体" panose="02010600030101010101" pitchFamily="2" charset="-122"/>
                <a:cs typeface="+mn-cs"/>
              </a:defRPr>
            </a:lvl9pPr>
          </a:lstStyle>
          <a:p>
            <a:pPr>
              <a:defRPr/>
            </a:pPr>
            <a:fld id="{DE655AB6-6BA6-4466-A048-6C284989BC2A}" type="slidenum">
              <a:rPr lang="zh-CN" altLang="en-US" sz="2000" smtClean="0"/>
              <a:pPr>
                <a:defRPr/>
              </a:pPr>
              <a:t>‹#›</a:t>
            </a:fld>
            <a:endParaRPr lang="zh-CN" altLang="en-US" sz="2000" dirty="0" smtClean="0"/>
          </a:p>
        </p:txBody>
      </p:sp>
      <p:sp>
        <p:nvSpPr>
          <p:cNvPr id="10" name="TextBox 20"/>
          <p:cNvSpPr txBox="1">
            <a:spLocks noChangeArrowheads="1"/>
          </p:cNvSpPr>
          <p:nvPr userDrawn="1"/>
        </p:nvSpPr>
        <p:spPr bwMode="auto">
          <a:xfrm>
            <a:off x="11113" y="6370638"/>
            <a:ext cx="50815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fontAlgn="base">
              <a:spcBef>
                <a:spcPct val="0"/>
              </a:spcBef>
              <a:spcAft>
                <a:spcPct val="0"/>
              </a:spcAft>
              <a:defRPr>
                <a:solidFill>
                  <a:schemeClr val="tx1"/>
                </a:solidFill>
                <a:latin typeface="等线" pitchFamily="2" charset="-122"/>
                <a:ea typeface="等线" pitchFamily="2" charset="-122"/>
              </a:defRPr>
            </a:lvl6pPr>
            <a:lvl7pPr marL="2971800" indent="-228600" fontAlgn="base">
              <a:spcBef>
                <a:spcPct val="0"/>
              </a:spcBef>
              <a:spcAft>
                <a:spcPct val="0"/>
              </a:spcAft>
              <a:defRPr>
                <a:solidFill>
                  <a:schemeClr val="tx1"/>
                </a:solidFill>
                <a:latin typeface="等线" pitchFamily="2" charset="-122"/>
                <a:ea typeface="等线" pitchFamily="2" charset="-122"/>
              </a:defRPr>
            </a:lvl7pPr>
            <a:lvl8pPr marL="3429000" indent="-228600" fontAlgn="base">
              <a:spcBef>
                <a:spcPct val="0"/>
              </a:spcBef>
              <a:spcAft>
                <a:spcPct val="0"/>
              </a:spcAft>
              <a:defRPr>
                <a:solidFill>
                  <a:schemeClr val="tx1"/>
                </a:solidFill>
                <a:latin typeface="等线" pitchFamily="2" charset="-122"/>
                <a:ea typeface="等线" pitchFamily="2" charset="-122"/>
              </a:defRPr>
            </a:lvl8pPr>
            <a:lvl9pPr marL="3886200" indent="-228600" fontAlgn="base">
              <a:spcBef>
                <a:spcPct val="0"/>
              </a:spcBef>
              <a:spcAft>
                <a:spcPct val="0"/>
              </a:spcAft>
              <a:defRPr>
                <a:solidFill>
                  <a:schemeClr val="tx1"/>
                </a:solidFill>
                <a:latin typeface="等线" pitchFamily="2" charset="-122"/>
                <a:ea typeface="等线" pitchFamily="2" charset="-122"/>
              </a:defRPr>
            </a:lvl9pPr>
          </a:lstStyle>
          <a:p>
            <a:pPr>
              <a:defRPr/>
            </a:pPr>
            <a:r>
              <a:rPr lang="zh-CN" altLang="en-US" sz="2000" b="1" dirty="0" smtClean="0">
                <a:solidFill>
                  <a:srgbClr val="EDEDED"/>
                </a:solidFill>
                <a:latin typeface="微软雅黑" panose="020B0503020204020204" pitchFamily="34" charset="-122"/>
                <a:ea typeface="微软雅黑" panose="020B0503020204020204" pitchFamily="34" charset="-122"/>
              </a:rPr>
              <a:t>第七届全国大学生工程训练综合能力竞赛</a:t>
            </a:r>
          </a:p>
        </p:txBody>
      </p:sp>
    </p:spTree>
    <p:extLst>
      <p:ext uri="{BB962C8B-B14F-4D97-AF65-F5344CB8AC3E}">
        <p14:creationId xmlns:p14="http://schemas.microsoft.com/office/powerpoint/2010/main" val="4050841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0BF8ECA-891F-4AFC-A3DC-81E9FAF5DC47}" type="datetimeFigureOut">
              <a:rPr lang="zh-CN" altLang="en-US" smtClean="0"/>
              <a:t>2020/11/28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0015B6-00EC-4316-A36D-D5EB26406BAE}" type="slidenum">
              <a:rPr lang="zh-CN" altLang="en-US" smtClean="0"/>
              <a:t>‹#›</a:t>
            </a:fld>
            <a:endParaRPr lang="zh-CN" altLang="en-US"/>
          </a:p>
        </p:txBody>
      </p:sp>
    </p:spTree>
    <p:extLst>
      <p:ext uri="{BB962C8B-B14F-4D97-AF65-F5344CB8AC3E}">
        <p14:creationId xmlns:p14="http://schemas.microsoft.com/office/powerpoint/2010/main" val="4221991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0BF8ECA-891F-4AFC-A3DC-81E9FAF5DC47}" type="datetimeFigureOut">
              <a:rPr lang="zh-CN" altLang="en-US" smtClean="0"/>
              <a:t>2020/11/28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0015B6-00EC-4316-A36D-D5EB26406BAE}" type="slidenum">
              <a:rPr lang="zh-CN" altLang="en-US" smtClean="0"/>
              <a:t>‹#›</a:t>
            </a:fld>
            <a:endParaRPr lang="zh-CN" altLang="en-US"/>
          </a:p>
        </p:txBody>
      </p:sp>
    </p:spTree>
    <p:extLst>
      <p:ext uri="{BB962C8B-B14F-4D97-AF65-F5344CB8AC3E}">
        <p14:creationId xmlns:p14="http://schemas.microsoft.com/office/powerpoint/2010/main" val="738385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2" name="标题 1"/>
          <p:cNvSpPr>
            <a:spLocks noGrp="1"/>
          </p:cNvSpPr>
          <p:nvPr>
            <p:ph type="title"/>
          </p:nvPr>
        </p:nvSpPr>
        <p:spPr>
          <a:xfrm>
            <a:off x="1337930" y="322595"/>
            <a:ext cx="10515600" cy="676865"/>
          </a:xfrm>
          <a:prstGeom prst="rect">
            <a:avLst/>
          </a:prstGeom>
        </p:spPr>
        <p:txBody>
          <a:bodyPr/>
          <a:lstStyle>
            <a:lvl1pPr>
              <a:defRPr sz="4000" b="1">
                <a:solidFill>
                  <a:schemeClr val="tx1"/>
                </a:solidFill>
                <a:latin typeface="黑体" panose="02010609060101010101" pitchFamily="49" charset="-122"/>
                <a:ea typeface="黑体" panose="02010609060101010101" pitchFamily="49" charset="-122"/>
              </a:defRPr>
            </a:lvl1pPr>
          </a:lstStyle>
          <a:p>
            <a:r>
              <a:rPr lang="zh-CN" altLang="en-US" dirty="0"/>
              <a:t>单击此处编辑母版标题样式</a:t>
            </a:r>
          </a:p>
        </p:txBody>
      </p:sp>
      <p:sp>
        <p:nvSpPr>
          <p:cNvPr id="3" name="内容占位符 2"/>
          <p:cNvSpPr>
            <a:spLocks noGrp="1"/>
          </p:cNvSpPr>
          <p:nvPr>
            <p:ph idx="1"/>
          </p:nvPr>
        </p:nvSpPr>
        <p:spPr>
          <a:xfrm>
            <a:off x="838199" y="1552353"/>
            <a:ext cx="11102163" cy="4624610"/>
          </a:xfrm>
        </p:spPr>
        <p:txBody>
          <a:bodyPr/>
          <a:lstStyle>
            <a:lvl1pPr marL="228600" indent="-228600">
              <a:lnSpc>
                <a:spcPct val="125000"/>
              </a:lnSpc>
              <a:buClr>
                <a:srgbClr val="FF0000"/>
              </a:buClr>
              <a:buFont typeface="Wingdings" panose="05000000000000000000" pitchFamily="2" charset="2"/>
              <a:buChar char="Ø"/>
              <a:defRPr>
                <a:solidFill>
                  <a:srgbClr val="000066"/>
                </a:solidFill>
              </a:defRPr>
            </a:lvl1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灯片编号占位符 6"/>
          <p:cNvSpPr>
            <a:spLocks noGrp="1"/>
          </p:cNvSpPr>
          <p:nvPr>
            <p:ph type="sldNum" sz="quarter" idx="10"/>
          </p:nvPr>
        </p:nvSpPr>
        <p:spPr>
          <a:xfrm>
            <a:off x="11114088" y="6356350"/>
            <a:ext cx="955675"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514376E8-53F1-4814-A343-74AE21A1D1E0}" type="slidenum">
              <a:rPr lang="zh-CN" altLang="en-US"/>
              <a:pPr>
                <a:defRPr/>
              </a:pPr>
              <a:t>‹#›</a:t>
            </a:fld>
            <a:endParaRPr lang="zh-CN" altLang="en-US"/>
          </a:p>
        </p:txBody>
      </p:sp>
    </p:spTree>
    <p:extLst>
      <p:ext uri="{BB962C8B-B14F-4D97-AF65-F5344CB8AC3E}">
        <p14:creationId xmlns:p14="http://schemas.microsoft.com/office/powerpoint/2010/main" val="1084285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sp>
        <p:nvSpPr>
          <p:cNvPr id="3" name="矩形 2"/>
          <p:cNvSpPr/>
          <p:nvPr userDrawn="1"/>
        </p:nvSpPr>
        <p:spPr bwMode="auto">
          <a:xfrm>
            <a:off x="-4763" y="6261100"/>
            <a:ext cx="12196763" cy="5969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灯片编号占位符 6"/>
          <p:cNvSpPr txBox="1">
            <a:spLocks/>
          </p:cNvSpPr>
          <p:nvPr userDrawn="1"/>
        </p:nvSpPr>
        <p:spPr>
          <a:xfrm>
            <a:off x="11218863" y="6362700"/>
            <a:ext cx="955675" cy="365125"/>
          </a:xfrm>
          <a:prstGeom prst="rect">
            <a:avLst/>
          </a:prstGeom>
        </p:spPr>
        <p:txBody>
          <a:bodyPr/>
          <a:lstStyle>
            <a:defPPr>
              <a:defRPr lang="zh-CN"/>
            </a:defPPr>
            <a:lvl1pPr algn="ctr" rtl="0" eaLnBrk="0" fontAlgn="base" hangingPunct="0">
              <a:spcBef>
                <a:spcPct val="0"/>
              </a:spcBef>
              <a:spcAft>
                <a:spcPct val="0"/>
              </a:spcAft>
              <a:defRPr b="1" kern="1200">
                <a:solidFill>
                  <a:schemeClr val="bg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宋体"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宋体"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宋体"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宋体"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宋体" panose="02010600030101010101" pitchFamily="2" charset="-122"/>
                <a:cs typeface="+mn-cs"/>
              </a:defRPr>
            </a:lvl9pPr>
          </a:lstStyle>
          <a:p>
            <a:pPr>
              <a:defRPr/>
            </a:pPr>
            <a:fld id="{DE655AB6-6BA6-4466-A048-6C284989BC2A}" type="slidenum">
              <a:rPr lang="zh-CN" altLang="en-US" sz="2000" smtClean="0"/>
              <a:pPr>
                <a:defRPr/>
              </a:pPr>
              <a:t>‹#›</a:t>
            </a:fld>
            <a:endParaRPr lang="zh-CN" altLang="en-US" sz="2000" dirty="0" smtClean="0"/>
          </a:p>
        </p:txBody>
      </p:sp>
      <p:sp>
        <p:nvSpPr>
          <p:cNvPr id="5" name="TextBox 20"/>
          <p:cNvSpPr txBox="1">
            <a:spLocks noChangeArrowheads="1"/>
          </p:cNvSpPr>
          <p:nvPr userDrawn="1"/>
        </p:nvSpPr>
        <p:spPr bwMode="auto">
          <a:xfrm>
            <a:off x="11113" y="6370638"/>
            <a:ext cx="50815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fontAlgn="base">
              <a:spcBef>
                <a:spcPct val="0"/>
              </a:spcBef>
              <a:spcAft>
                <a:spcPct val="0"/>
              </a:spcAft>
              <a:defRPr>
                <a:solidFill>
                  <a:schemeClr val="tx1"/>
                </a:solidFill>
                <a:latin typeface="等线" pitchFamily="2" charset="-122"/>
                <a:ea typeface="等线" pitchFamily="2" charset="-122"/>
              </a:defRPr>
            </a:lvl6pPr>
            <a:lvl7pPr marL="2971800" indent="-228600" fontAlgn="base">
              <a:spcBef>
                <a:spcPct val="0"/>
              </a:spcBef>
              <a:spcAft>
                <a:spcPct val="0"/>
              </a:spcAft>
              <a:defRPr>
                <a:solidFill>
                  <a:schemeClr val="tx1"/>
                </a:solidFill>
                <a:latin typeface="等线" pitchFamily="2" charset="-122"/>
                <a:ea typeface="等线" pitchFamily="2" charset="-122"/>
              </a:defRPr>
            </a:lvl7pPr>
            <a:lvl8pPr marL="3429000" indent="-228600" fontAlgn="base">
              <a:spcBef>
                <a:spcPct val="0"/>
              </a:spcBef>
              <a:spcAft>
                <a:spcPct val="0"/>
              </a:spcAft>
              <a:defRPr>
                <a:solidFill>
                  <a:schemeClr val="tx1"/>
                </a:solidFill>
                <a:latin typeface="等线" pitchFamily="2" charset="-122"/>
                <a:ea typeface="等线" pitchFamily="2" charset="-122"/>
              </a:defRPr>
            </a:lvl8pPr>
            <a:lvl9pPr marL="3886200" indent="-228600" fontAlgn="base">
              <a:spcBef>
                <a:spcPct val="0"/>
              </a:spcBef>
              <a:spcAft>
                <a:spcPct val="0"/>
              </a:spcAft>
              <a:defRPr>
                <a:solidFill>
                  <a:schemeClr val="tx1"/>
                </a:solidFill>
                <a:latin typeface="等线" pitchFamily="2" charset="-122"/>
                <a:ea typeface="等线" pitchFamily="2" charset="-122"/>
              </a:defRPr>
            </a:lvl9pPr>
          </a:lstStyle>
          <a:p>
            <a:pPr>
              <a:defRPr/>
            </a:pPr>
            <a:r>
              <a:rPr lang="zh-CN" altLang="en-US" sz="2000" b="1" dirty="0" smtClean="0">
                <a:solidFill>
                  <a:srgbClr val="EDEDED"/>
                </a:solidFill>
                <a:latin typeface="微软雅黑" panose="020B0503020204020204" pitchFamily="34" charset="-122"/>
                <a:ea typeface="微软雅黑" panose="020B0503020204020204" pitchFamily="34" charset="-122"/>
              </a:rPr>
              <a:t>第七届全国大学生工程训练综合能力竞赛</a:t>
            </a:r>
          </a:p>
        </p:txBody>
      </p:sp>
      <p:sp>
        <p:nvSpPr>
          <p:cNvPr id="6" name="五边形 5"/>
          <p:cNvSpPr/>
          <p:nvPr userDrawn="1"/>
        </p:nvSpPr>
        <p:spPr>
          <a:xfrm rot="5400000">
            <a:off x="-204787" y="214312"/>
            <a:ext cx="1541462" cy="1141413"/>
          </a:xfrm>
          <a:prstGeom prst="homePlate">
            <a:avLst>
              <a:gd name="adj" fmla="val 37879"/>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8" name="标题 1"/>
          <p:cNvSpPr>
            <a:spLocks noGrp="1"/>
          </p:cNvSpPr>
          <p:nvPr>
            <p:ph type="title"/>
          </p:nvPr>
        </p:nvSpPr>
        <p:spPr>
          <a:xfrm>
            <a:off x="1337930" y="322595"/>
            <a:ext cx="10515600" cy="676865"/>
          </a:xfrm>
          <a:prstGeom prst="rect">
            <a:avLst/>
          </a:prstGeom>
        </p:spPr>
        <p:txBody>
          <a:bodyPr/>
          <a:lstStyle>
            <a:lvl1pPr>
              <a:defRPr sz="4000" b="1">
                <a:solidFill>
                  <a:schemeClr val="tx1"/>
                </a:solidFill>
                <a:latin typeface="黑体" panose="02010609060101010101" pitchFamily="49" charset="-122"/>
                <a:ea typeface="黑体" panose="0201060906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3963589039"/>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0BF8ECA-891F-4AFC-A3DC-81E9FAF5DC47}" type="datetimeFigureOut">
              <a:rPr lang="zh-CN" altLang="en-US" smtClean="0"/>
              <a:t>2020/11/28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0015B6-00EC-4316-A36D-D5EB26406BAE}" type="slidenum">
              <a:rPr lang="zh-CN" altLang="en-US" smtClean="0"/>
              <a:t>‹#›</a:t>
            </a:fld>
            <a:endParaRPr lang="zh-CN" altLang="en-US"/>
          </a:p>
        </p:txBody>
      </p:sp>
    </p:spTree>
    <p:extLst>
      <p:ext uri="{BB962C8B-B14F-4D97-AF65-F5344CB8AC3E}">
        <p14:creationId xmlns:p14="http://schemas.microsoft.com/office/powerpoint/2010/main" val="2903500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30BF8ECA-891F-4AFC-A3DC-81E9FAF5DC47}" type="datetimeFigureOut">
              <a:rPr lang="zh-CN" altLang="en-US" smtClean="0"/>
              <a:t>2020/11/28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0015B6-00EC-4316-A36D-D5EB26406BAE}" type="slidenum">
              <a:rPr lang="zh-CN" altLang="en-US" smtClean="0"/>
              <a:t>‹#›</a:t>
            </a:fld>
            <a:endParaRPr lang="zh-CN" altLang="en-US"/>
          </a:p>
        </p:txBody>
      </p:sp>
    </p:spTree>
    <p:extLst>
      <p:ext uri="{BB962C8B-B14F-4D97-AF65-F5344CB8AC3E}">
        <p14:creationId xmlns:p14="http://schemas.microsoft.com/office/powerpoint/2010/main" val="1799422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0BF8ECA-891F-4AFC-A3DC-81E9FAF5DC47}" type="datetimeFigureOut">
              <a:rPr lang="zh-CN" altLang="en-US" smtClean="0"/>
              <a:t>2020/11/28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0015B6-00EC-4316-A36D-D5EB26406BAE}" type="slidenum">
              <a:rPr lang="zh-CN" altLang="en-US" smtClean="0"/>
              <a:t>‹#›</a:t>
            </a:fld>
            <a:endParaRPr lang="zh-CN" altLang="en-US"/>
          </a:p>
        </p:txBody>
      </p:sp>
    </p:spTree>
    <p:extLst>
      <p:ext uri="{BB962C8B-B14F-4D97-AF65-F5344CB8AC3E}">
        <p14:creationId xmlns:p14="http://schemas.microsoft.com/office/powerpoint/2010/main" val="1735816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0BF8ECA-891F-4AFC-A3DC-81E9FAF5DC47}" type="datetimeFigureOut">
              <a:rPr lang="zh-CN" altLang="en-US" smtClean="0"/>
              <a:t>2020/11/28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40015B6-00EC-4316-A36D-D5EB26406BAE}" type="slidenum">
              <a:rPr lang="zh-CN" altLang="en-US" smtClean="0"/>
              <a:t>‹#›</a:t>
            </a:fld>
            <a:endParaRPr lang="zh-CN" altLang="en-US"/>
          </a:p>
        </p:txBody>
      </p:sp>
    </p:spTree>
    <p:extLst>
      <p:ext uri="{BB962C8B-B14F-4D97-AF65-F5344CB8AC3E}">
        <p14:creationId xmlns:p14="http://schemas.microsoft.com/office/powerpoint/2010/main" val="2919772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6" name="五边形 5"/>
          <p:cNvSpPr/>
          <p:nvPr userDrawn="1"/>
        </p:nvSpPr>
        <p:spPr>
          <a:xfrm rot="5400000">
            <a:off x="-204787" y="214312"/>
            <a:ext cx="1541462" cy="1141413"/>
          </a:xfrm>
          <a:prstGeom prst="homePlate">
            <a:avLst>
              <a:gd name="adj" fmla="val 37879"/>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7" name="矩形 6"/>
          <p:cNvSpPr/>
          <p:nvPr userDrawn="1"/>
        </p:nvSpPr>
        <p:spPr bwMode="auto">
          <a:xfrm>
            <a:off x="-4763" y="6261100"/>
            <a:ext cx="12196763" cy="5969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灯片编号占位符 6"/>
          <p:cNvSpPr txBox="1">
            <a:spLocks/>
          </p:cNvSpPr>
          <p:nvPr userDrawn="1"/>
        </p:nvSpPr>
        <p:spPr>
          <a:xfrm>
            <a:off x="11218863" y="6362700"/>
            <a:ext cx="955675" cy="365125"/>
          </a:xfrm>
          <a:prstGeom prst="rect">
            <a:avLst/>
          </a:prstGeom>
        </p:spPr>
        <p:txBody>
          <a:bodyPr/>
          <a:lstStyle>
            <a:defPPr>
              <a:defRPr lang="zh-CN"/>
            </a:defPPr>
            <a:lvl1pPr algn="ctr" rtl="0" eaLnBrk="0" fontAlgn="base" hangingPunct="0">
              <a:spcBef>
                <a:spcPct val="0"/>
              </a:spcBef>
              <a:spcAft>
                <a:spcPct val="0"/>
              </a:spcAft>
              <a:defRPr b="1" kern="1200">
                <a:solidFill>
                  <a:schemeClr val="bg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宋体"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宋体"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宋体"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宋体"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宋体" panose="02010600030101010101" pitchFamily="2" charset="-122"/>
                <a:cs typeface="+mn-cs"/>
              </a:defRPr>
            </a:lvl9pPr>
          </a:lstStyle>
          <a:p>
            <a:pPr>
              <a:defRPr/>
            </a:pPr>
            <a:fld id="{DE655AB6-6BA6-4466-A048-6C284989BC2A}" type="slidenum">
              <a:rPr lang="zh-CN" altLang="en-US" sz="2000" smtClean="0"/>
              <a:pPr>
                <a:defRPr/>
              </a:pPr>
              <a:t>‹#›</a:t>
            </a:fld>
            <a:endParaRPr lang="zh-CN" altLang="en-US" sz="2000" dirty="0" smtClean="0"/>
          </a:p>
        </p:txBody>
      </p:sp>
      <p:sp>
        <p:nvSpPr>
          <p:cNvPr id="9" name="TextBox 20"/>
          <p:cNvSpPr txBox="1">
            <a:spLocks noChangeArrowheads="1"/>
          </p:cNvSpPr>
          <p:nvPr userDrawn="1"/>
        </p:nvSpPr>
        <p:spPr bwMode="auto">
          <a:xfrm>
            <a:off x="11113" y="6370638"/>
            <a:ext cx="50815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fontAlgn="base">
              <a:spcBef>
                <a:spcPct val="0"/>
              </a:spcBef>
              <a:spcAft>
                <a:spcPct val="0"/>
              </a:spcAft>
              <a:defRPr>
                <a:solidFill>
                  <a:schemeClr val="tx1"/>
                </a:solidFill>
                <a:latin typeface="等线" pitchFamily="2" charset="-122"/>
                <a:ea typeface="等线" pitchFamily="2" charset="-122"/>
              </a:defRPr>
            </a:lvl6pPr>
            <a:lvl7pPr marL="2971800" indent="-228600" fontAlgn="base">
              <a:spcBef>
                <a:spcPct val="0"/>
              </a:spcBef>
              <a:spcAft>
                <a:spcPct val="0"/>
              </a:spcAft>
              <a:defRPr>
                <a:solidFill>
                  <a:schemeClr val="tx1"/>
                </a:solidFill>
                <a:latin typeface="等线" pitchFamily="2" charset="-122"/>
                <a:ea typeface="等线" pitchFamily="2" charset="-122"/>
              </a:defRPr>
            </a:lvl7pPr>
            <a:lvl8pPr marL="3429000" indent="-228600" fontAlgn="base">
              <a:spcBef>
                <a:spcPct val="0"/>
              </a:spcBef>
              <a:spcAft>
                <a:spcPct val="0"/>
              </a:spcAft>
              <a:defRPr>
                <a:solidFill>
                  <a:schemeClr val="tx1"/>
                </a:solidFill>
                <a:latin typeface="等线" pitchFamily="2" charset="-122"/>
                <a:ea typeface="等线" pitchFamily="2" charset="-122"/>
              </a:defRPr>
            </a:lvl8pPr>
            <a:lvl9pPr marL="3886200" indent="-228600" fontAlgn="base">
              <a:spcBef>
                <a:spcPct val="0"/>
              </a:spcBef>
              <a:spcAft>
                <a:spcPct val="0"/>
              </a:spcAft>
              <a:defRPr>
                <a:solidFill>
                  <a:schemeClr val="tx1"/>
                </a:solidFill>
                <a:latin typeface="等线" pitchFamily="2" charset="-122"/>
                <a:ea typeface="等线" pitchFamily="2" charset="-122"/>
              </a:defRPr>
            </a:lvl9pPr>
          </a:lstStyle>
          <a:p>
            <a:pPr>
              <a:defRPr/>
            </a:pPr>
            <a:r>
              <a:rPr lang="zh-CN" altLang="en-US" sz="2000" b="1" dirty="0" smtClean="0">
                <a:solidFill>
                  <a:srgbClr val="EDEDED"/>
                </a:solidFill>
                <a:latin typeface="微软雅黑" panose="020B0503020204020204" pitchFamily="34" charset="-122"/>
                <a:ea typeface="微软雅黑" panose="020B0503020204020204" pitchFamily="34" charset="-122"/>
              </a:rPr>
              <a:t>第七届全国大学生工程训练综合能力竞赛</a:t>
            </a:r>
          </a:p>
        </p:txBody>
      </p:sp>
    </p:spTree>
    <p:extLst>
      <p:ext uri="{BB962C8B-B14F-4D97-AF65-F5344CB8AC3E}">
        <p14:creationId xmlns:p14="http://schemas.microsoft.com/office/powerpoint/2010/main" val="2363830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五边形 4"/>
          <p:cNvSpPr/>
          <p:nvPr userDrawn="1"/>
        </p:nvSpPr>
        <p:spPr>
          <a:xfrm rot="5400000">
            <a:off x="-204787" y="214312"/>
            <a:ext cx="1541462" cy="1141413"/>
          </a:xfrm>
          <a:prstGeom prst="homePlate">
            <a:avLst>
              <a:gd name="adj" fmla="val 37879"/>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6" name="矩形 5"/>
          <p:cNvSpPr/>
          <p:nvPr userDrawn="1"/>
        </p:nvSpPr>
        <p:spPr bwMode="auto">
          <a:xfrm>
            <a:off x="-4763" y="6261100"/>
            <a:ext cx="12196763" cy="5969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灯片编号占位符 6"/>
          <p:cNvSpPr txBox="1">
            <a:spLocks/>
          </p:cNvSpPr>
          <p:nvPr userDrawn="1"/>
        </p:nvSpPr>
        <p:spPr>
          <a:xfrm>
            <a:off x="11218863" y="6362700"/>
            <a:ext cx="955675" cy="365125"/>
          </a:xfrm>
          <a:prstGeom prst="rect">
            <a:avLst/>
          </a:prstGeom>
        </p:spPr>
        <p:txBody>
          <a:bodyPr/>
          <a:lstStyle>
            <a:defPPr>
              <a:defRPr lang="zh-CN"/>
            </a:defPPr>
            <a:lvl1pPr algn="ctr" rtl="0" eaLnBrk="0" fontAlgn="base" hangingPunct="0">
              <a:spcBef>
                <a:spcPct val="0"/>
              </a:spcBef>
              <a:spcAft>
                <a:spcPct val="0"/>
              </a:spcAft>
              <a:defRPr b="1" kern="1200">
                <a:solidFill>
                  <a:schemeClr val="bg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宋体"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宋体"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宋体"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宋体"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宋体" panose="02010600030101010101" pitchFamily="2" charset="-122"/>
                <a:cs typeface="+mn-cs"/>
              </a:defRPr>
            </a:lvl9pPr>
          </a:lstStyle>
          <a:p>
            <a:pPr>
              <a:defRPr/>
            </a:pPr>
            <a:fld id="{DE655AB6-6BA6-4466-A048-6C284989BC2A}" type="slidenum">
              <a:rPr lang="zh-CN" altLang="en-US" sz="2000" smtClean="0"/>
              <a:pPr>
                <a:defRPr/>
              </a:pPr>
              <a:t>‹#›</a:t>
            </a:fld>
            <a:endParaRPr lang="zh-CN" altLang="en-US" sz="2000" dirty="0" smtClean="0"/>
          </a:p>
        </p:txBody>
      </p:sp>
      <p:sp>
        <p:nvSpPr>
          <p:cNvPr id="8" name="TextBox 20"/>
          <p:cNvSpPr txBox="1">
            <a:spLocks noChangeArrowheads="1"/>
          </p:cNvSpPr>
          <p:nvPr userDrawn="1"/>
        </p:nvSpPr>
        <p:spPr bwMode="auto">
          <a:xfrm>
            <a:off x="11113" y="6370638"/>
            <a:ext cx="50815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fontAlgn="base">
              <a:spcBef>
                <a:spcPct val="0"/>
              </a:spcBef>
              <a:spcAft>
                <a:spcPct val="0"/>
              </a:spcAft>
              <a:defRPr>
                <a:solidFill>
                  <a:schemeClr val="tx1"/>
                </a:solidFill>
                <a:latin typeface="等线" pitchFamily="2" charset="-122"/>
                <a:ea typeface="等线" pitchFamily="2" charset="-122"/>
              </a:defRPr>
            </a:lvl6pPr>
            <a:lvl7pPr marL="2971800" indent="-228600" fontAlgn="base">
              <a:spcBef>
                <a:spcPct val="0"/>
              </a:spcBef>
              <a:spcAft>
                <a:spcPct val="0"/>
              </a:spcAft>
              <a:defRPr>
                <a:solidFill>
                  <a:schemeClr val="tx1"/>
                </a:solidFill>
                <a:latin typeface="等线" pitchFamily="2" charset="-122"/>
                <a:ea typeface="等线" pitchFamily="2" charset="-122"/>
              </a:defRPr>
            </a:lvl7pPr>
            <a:lvl8pPr marL="3429000" indent="-228600" fontAlgn="base">
              <a:spcBef>
                <a:spcPct val="0"/>
              </a:spcBef>
              <a:spcAft>
                <a:spcPct val="0"/>
              </a:spcAft>
              <a:defRPr>
                <a:solidFill>
                  <a:schemeClr val="tx1"/>
                </a:solidFill>
                <a:latin typeface="等线" pitchFamily="2" charset="-122"/>
                <a:ea typeface="等线" pitchFamily="2" charset="-122"/>
              </a:defRPr>
            </a:lvl8pPr>
            <a:lvl9pPr marL="3886200" indent="-228600" fontAlgn="base">
              <a:spcBef>
                <a:spcPct val="0"/>
              </a:spcBef>
              <a:spcAft>
                <a:spcPct val="0"/>
              </a:spcAft>
              <a:defRPr>
                <a:solidFill>
                  <a:schemeClr val="tx1"/>
                </a:solidFill>
                <a:latin typeface="等线" pitchFamily="2" charset="-122"/>
                <a:ea typeface="等线" pitchFamily="2" charset="-122"/>
              </a:defRPr>
            </a:lvl9pPr>
          </a:lstStyle>
          <a:p>
            <a:pPr>
              <a:defRPr/>
            </a:pPr>
            <a:r>
              <a:rPr lang="zh-CN" altLang="en-US" sz="2000" b="1" dirty="0" smtClean="0">
                <a:solidFill>
                  <a:srgbClr val="EDEDED"/>
                </a:solidFill>
                <a:latin typeface="微软雅黑" panose="020B0503020204020204" pitchFamily="34" charset="-122"/>
                <a:ea typeface="微软雅黑" panose="020B0503020204020204" pitchFamily="34" charset="-122"/>
              </a:rPr>
              <a:t>第七届全国大学生工程训练综合能力竞赛</a:t>
            </a:r>
          </a:p>
        </p:txBody>
      </p:sp>
    </p:spTree>
    <p:extLst>
      <p:ext uri="{BB962C8B-B14F-4D97-AF65-F5344CB8AC3E}">
        <p14:creationId xmlns:p14="http://schemas.microsoft.com/office/powerpoint/2010/main" val="4186191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30BF8ECA-891F-4AFC-A3DC-81E9FAF5DC47}" type="datetimeFigureOut">
              <a:rPr lang="zh-CN" altLang="en-US" smtClean="0"/>
              <a:t>2020/11/28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0015B6-00EC-4316-A36D-D5EB26406BAE}" type="slidenum">
              <a:rPr lang="zh-CN" altLang="en-US" smtClean="0"/>
              <a:t>‹#›</a:t>
            </a:fld>
            <a:endParaRPr lang="zh-CN" altLang="en-US"/>
          </a:p>
        </p:txBody>
      </p:sp>
    </p:spTree>
    <p:extLst>
      <p:ext uri="{BB962C8B-B14F-4D97-AF65-F5344CB8AC3E}">
        <p14:creationId xmlns:p14="http://schemas.microsoft.com/office/powerpoint/2010/main" val="3353804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30BF8ECA-891F-4AFC-A3DC-81E9FAF5DC47}" type="datetimeFigureOut">
              <a:rPr lang="zh-CN" altLang="en-US" smtClean="0"/>
              <a:t>2020/11/28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0015B6-00EC-4316-A36D-D5EB26406BAE}" type="slidenum">
              <a:rPr lang="zh-CN" altLang="en-US" smtClean="0"/>
              <a:t>‹#›</a:t>
            </a:fld>
            <a:endParaRPr lang="zh-CN" altLang="en-US"/>
          </a:p>
        </p:txBody>
      </p:sp>
    </p:spTree>
    <p:extLst>
      <p:ext uri="{BB962C8B-B14F-4D97-AF65-F5344CB8AC3E}">
        <p14:creationId xmlns:p14="http://schemas.microsoft.com/office/powerpoint/2010/main" val="234448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BF8ECA-891F-4AFC-A3DC-81E9FAF5DC47}" type="datetimeFigureOut">
              <a:rPr lang="zh-CN" altLang="en-US" smtClean="0"/>
              <a:t>2020/11/28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0015B6-00EC-4316-A36D-D5EB26406BAE}" type="slidenum">
              <a:rPr lang="zh-CN" altLang="en-US" smtClean="0"/>
              <a:t>‹#›</a:t>
            </a:fld>
            <a:endParaRPr lang="zh-CN" altLang="en-US"/>
          </a:p>
        </p:txBody>
      </p:sp>
    </p:spTree>
    <p:extLst>
      <p:ext uri="{BB962C8B-B14F-4D97-AF65-F5344CB8AC3E}">
        <p14:creationId xmlns:p14="http://schemas.microsoft.com/office/powerpoint/2010/main" val="19305675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170" name="文本框 7"/>
          <p:cNvSpPr txBox="1">
            <a:spLocks noChangeArrowheads="1"/>
          </p:cNvSpPr>
          <p:nvPr/>
        </p:nvSpPr>
        <p:spPr bwMode="auto">
          <a:xfrm>
            <a:off x="-2571750" y="2019300"/>
            <a:ext cx="184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lr>
                <a:srgbClr val="FF0000"/>
              </a:buClr>
              <a:buFont typeface="Wingdings" panose="05000000000000000000" pitchFamily="2" charset="2"/>
              <a:buChar char="Ø"/>
              <a:defRPr sz="3200" b="1">
                <a:solidFill>
                  <a:srgbClr val="251886"/>
                </a:solidFill>
                <a:latin typeface="楷体" panose="02010609060101010101" pitchFamily="49" charset="-122"/>
                <a:ea typeface="楷体" panose="02010609060101010101" pitchFamily="49"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00000"/>
              </a:lnSpc>
              <a:spcBef>
                <a:spcPct val="0"/>
              </a:spcBef>
              <a:buClrTx/>
              <a:buFontTx/>
              <a:buNone/>
            </a:pPr>
            <a:endParaRPr lang="zh-CN" altLang="en-US" sz="7200" b="0">
              <a:solidFill>
                <a:schemeClr val="tx1"/>
              </a:solidFill>
              <a:latin typeface="微软雅黑" panose="020B0503020204020204" pitchFamily="34" charset="-122"/>
              <a:ea typeface="微软雅黑" panose="020B0503020204020204" pitchFamily="34" charset="-122"/>
            </a:endParaRPr>
          </a:p>
        </p:txBody>
      </p:sp>
      <p:sp>
        <p:nvSpPr>
          <p:cNvPr id="7172" name="文本框 4"/>
          <p:cNvSpPr txBox="1">
            <a:spLocks noChangeArrowheads="1"/>
          </p:cNvSpPr>
          <p:nvPr/>
        </p:nvSpPr>
        <p:spPr bwMode="auto">
          <a:xfrm>
            <a:off x="832644" y="1318175"/>
            <a:ext cx="10526713" cy="2159758"/>
          </a:xfrm>
          <a:prstGeom prst="rect">
            <a:avLst/>
          </a:prstGeom>
          <a:noFill/>
          <a:ln>
            <a:noFill/>
          </a:ln>
        </p:spPr>
        <p:txBody>
          <a:bodyPr>
            <a:spAutoFit/>
          </a:bodyPr>
          <a:lstStyle>
            <a:lvl1pPr>
              <a:lnSpc>
                <a:spcPct val="90000"/>
              </a:lnSpc>
              <a:spcBef>
                <a:spcPts val="1000"/>
              </a:spcBef>
              <a:buClr>
                <a:srgbClr val="FF0000"/>
              </a:buClr>
              <a:buFont typeface="Wingdings" panose="05000000000000000000" pitchFamily="2" charset="2"/>
              <a:buChar char="Ø"/>
              <a:defRPr sz="3200" b="1">
                <a:solidFill>
                  <a:srgbClr val="251886"/>
                </a:solidFill>
                <a:latin typeface="楷体" panose="02010609060101010101" pitchFamily="49" charset="-122"/>
                <a:ea typeface="楷体" panose="02010609060101010101" pitchFamily="49"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gn="ctr">
              <a:lnSpc>
                <a:spcPct val="150000"/>
              </a:lnSpc>
              <a:spcBef>
                <a:spcPct val="0"/>
              </a:spcBef>
              <a:buClrTx/>
              <a:buNone/>
            </a:pPr>
            <a:r>
              <a:rPr lang="zh-CN" altLang="en-US" sz="4400" dirty="0">
                <a:solidFill>
                  <a:srgbClr val="FFFF00"/>
                </a:solidFill>
                <a:latin typeface="黑体" panose="02010609060101010101" pitchFamily="49" charset="-122"/>
                <a:ea typeface="黑体" panose="02010609060101010101" pitchFamily="49" charset="-122"/>
              </a:rPr>
              <a:t>第七届全国大学生工程训练综合能力竞赛</a:t>
            </a:r>
            <a:endParaRPr lang="en-US" altLang="zh-CN" sz="4400" dirty="0">
              <a:solidFill>
                <a:srgbClr val="FFFF00"/>
              </a:solidFill>
              <a:latin typeface="黑体" panose="02010609060101010101" pitchFamily="49" charset="-122"/>
              <a:ea typeface="黑体" panose="02010609060101010101" pitchFamily="49" charset="-122"/>
            </a:endParaRPr>
          </a:p>
          <a:p>
            <a:pPr algn="ctr" eaLnBrk="1" hangingPunct="1">
              <a:lnSpc>
                <a:spcPct val="150000"/>
              </a:lnSpc>
              <a:spcBef>
                <a:spcPct val="0"/>
              </a:spcBef>
              <a:buClrTx/>
              <a:buFontTx/>
              <a:buNone/>
            </a:pPr>
            <a:r>
              <a:rPr lang="zh-CN" altLang="en-US" sz="5400" dirty="0" smtClean="0">
                <a:solidFill>
                  <a:srgbClr val="FFFF00"/>
                </a:solidFill>
                <a:latin typeface="黑体" panose="02010609060101010101" pitchFamily="49" charset="-122"/>
                <a:ea typeface="黑体" panose="02010609060101010101" pitchFamily="49" charset="-122"/>
              </a:rPr>
              <a:t>工程</a:t>
            </a:r>
            <a:r>
              <a:rPr lang="zh-CN" altLang="en-US" sz="5400" dirty="0">
                <a:solidFill>
                  <a:srgbClr val="FFFF00"/>
                </a:solidFill>
                <a:latin typeface="黑体" panose="02010609060101010101" pitchFamily="49" charset="-122"/>
                <a:ea typeface="黑体" panose="02010609060101010101" pitchFamily="49" charset="-122"/>
              </a:rPr>
              <a:t>基础</a:t>
            </a:r>
            <a:r>
              <a:rPr lang="zh-CN" altLang="en-US" sz="5400" dirty="0" smtClean="0">
                <a:solidFill>
                  <a:srgbClr val="FFFF00"/>
                </a:solidFill>
                <a:latin typeface="黑体" panose="02010609060101010101" pitchFamily="49" charset="-122"/>
                <a:ea typeface="黑体" panose="02010609060101010101" pitchFamily="49" charset="-122"/>
              </a:rPr>
              <a:t>赛道基本要求</a:t>
            </a:r>
            <a:endParaRPr lang="zh-CN" altLang="en-US" sz="5400" dirty="0">
              <a:solidFill>
                <a:srgbClr val="FFFF00"/>
              </a:solidFill>
              <a:latin typeface="黑体" panose="02010609060101010101" pitchFamily="49" charset="-122"/>
              <a:ea typeface="黑体" panose="02010609060101010101" pitchFamily="49" charset="-122"/>
            </a:endParaRPr>
          </a:p>
        </p:txBody>
      </p:sp>
      <p:sp>
        <p:nvSpPr>
          <p:cNvPr id="7173" name="文本框 5"/>
          <p:cNvSpPr txBox="1">
            <a:spLocks noChangeArrowheads="1"/>
          </p:cNvSpPr>
          <p:nvPr/>
        </p:nvSpPr>
        <p:spPr bwMode="auto">
          <a:xfrm>
            <a:off x="5232400" y="3556000"/>
            <a:ext cx="1727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lr>
                <a:srgbClr val="FF0000"/>
              </a:buClr>
              <a:buFont typeface="Wingdings" panose="05000000000000000000" pitchFamily="2" charset="2"/>
              <a:buChar char="Ø"/>
              <a:defRPr sz="3200" b="1">
                <a:solidFill>
                  <a:srgbClr val="251886"/>
                </a:solidFill>
                <a:latin typeface="楷体" panose="02010609060101010101" pitchFamily="49" charset="-122"/>
                <a:ea typeface="楷体" panose="02010609060101010101" pitchFamily="49"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00000"/>
              </a:lnSpc>
              <a:spcBef>
                <a:spcPct val="0"/>
              </a:spcBef>
              <a:buClrTx/>
              <a:buFontTx/>
              <a:buNone/>
            </a:pPr>
            <a:r>
              <a:rPr lang="zh-CN" altLang="en-US" sz="4000">
                <a:solidFill>
                  <a:schemeClr val="bg1"/>
                </a:solidFill>
              </a:rPr>
              <a:t>胡庆夕</a:t>
            </a:r>
          </a:p>
        </p:txBody>
      </p:sp>
      <p:sp>
        <p:nvSpPr>
          <p:cNvPr id="9" name="文本框 4"/>
          <p:cNvSpPr txBox="1">
            <a:spLocks noChangeArrowheads="1"/>
          </p:cNvSpPr>
          <p:nvPr/>
        </p:nvSpPr>
        <p:spPr bwMode="auto">
          <a:xfrm>
            <a:off x="1624013" y="5775325"/>
            <a:ext cx="8943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宋体" panose="02010600030101010101" pitchFamily="2" charset="-122"/>
              </a:defRPr>
            </a:lvl1pPr>
            <a:lvl2pPr marL="742950" indent="-285750">
              <a:defRPr>
                <a:solidFill>
                  <a:schemeClr val="tx1"/>
                </a:solidFill>
                <a:latin typeface="等线" panose="02010600030101010101" pitchFamily="2" charset="-122"/>
                <a:ea typeface="宋体" panose="02010600030101010101" pitchFamily="2" charset="-122"/>
              </a:defRPr>
            </a:lvl2pPr>
            <a:lvl3pPr marL="1143000" indent="-228600">
              <a:defRPr>
                <a:solidFill>
                  <a:schemeClr val="tx1"/>
                </a:solidFill>
                <a:latin typeface="等线" panose="02010600030101010101" pitchFamily="2" charset="-122"/>
                <a:ea typeface="宋体" panose="02010600030101010101" pitchFamily="2" charset="-122"/>
              </a:defRPr>
            </a:lvl3pPr>
            <a:lvl4pPr marL="1600200" indent="-228600">
              <a:defRPr>
                <a:solidFill>
                  <a:schemeClr val="tx1"/>
                </a:solidFill>
                <a:latin typeface="等线" panose="02010600030101010101" pitchFamily="2" charset="-122"/>
                <a:ea typeface="宋体" panose="02010600030101010101" pitchFamily="2" charset="-122"/>
              </a:defRPr>
            </a:lvl4pPr>
            <a:lvl5pPr marL="2057400" indent="-228600">
              <a:defRPr>
                <a:solidFill>
                  <a:schemeClr val="tx1"/>
                </a:solidFill>
                <a:latin typeface="等线" panose="02010600030101010101" pitchFamily="2" charset="-122"/>
                <a:ea typeface="宋体"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9pPr>
          </a:lstStyle>
          <a:p>
            <a:pPr algn="ctr" eaLnBrk="1" hangingPunct="1"/>
            <a:r>
              <a:rPr lang="zh-CN" altLang="en-US" sz="3200" dirty="0">
                <a:solidFill>
                  <a:schemeClr val="bg1"/>
                </a:solidFill>
                <a:latin typeface="楷体" panose="02010609060101010101" pitchFamily="49" charset="-122"/>
                <a:ea typeface="楷体" panose="02010609060101010101" pitchFamily="49" charset="-122"/>
              </a:rPr>
              <a:t>主办：全国大学生</a:t>
            </a:r>
            <a:r>
              <a:rPr lang="zh-CN" altLang="en-US" sz="3200" dirty="0" smtClean="0">
                <a:solidFill>
                  <a:schemeClr val="bg1"/>
                </a:solidFill>
                <a:latin typeface="楷体" panose="02010609060101010101" pitchFamily="49" charset="-122"/>
                <a:ea typeface="楷体" panose="02010609060101010101" pitchFamily="49" charset="-122"/>
              </a:rPr>
              <a:t>工程训练综合能力</a:t>
            </a:r>
            <a:r>
              <a:rPr lang="zh-CN" altLang="en-US" sz="3200" dirty="0">
                <a:solidFill>
                  <a:schemeClr val="bg1"/>
                </a:solidFill>
                <a:latin typeface="楷体" panose="02010609060101010101" pitchFamily="49" charset="-122"/>
                <a:ea typeface="楷体" panose="02010609060101010101" pitchFamily="49" charset="-122"/>
              </a:rPr>
              <a:t>竞赛组委会</a:t>
            </a:r>
          </a:p>
        </p:txBody>
      </p:sp>
    </p:spTree>
    <p:extLst>
      <p:ext uri="{BB962C8B-B14F-4D97-AF65-F5344CB8AC3E}">
        <p14:creationId xmlns:p14="http://schemas.microsoft.com/office/powerpoint/2010/main" val="17406412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灯片编号占位符 3"/>
          <p:cNvSpPr txBox="1">
            <a:spLocks/>
          </p:cNvSpPr>
          <p:nvPr/>
        </p:nvSpPr>
        <p:spPr bwMode="auto">
          <a:xfrm>
            <a:off x="11114088" y="6356350"/>
            <a:ext cx="9556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Clr>
                <a:srgbClr val="FF0000"/>
              </a:buClr>
              <a:buFont typeface="Wingdings" panose="05000000000000000000" pitchFamily="2" charset="2"/>
              <a:buChar char="Ø"/>
              <a:defRPr sz="3200" b="1">
                <a:solidFill>
                  <a:srgbClr val="251886"/>
                </a:solidFill>
                <a:latin typeface="楷体" panose="02010609060101010101" pitchFamily="49" charset="-122"/>
                <a:ea typeface="楷体" panose="02010609060101010101" pitchFamily="49"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50000"/>
              </a:lnSpc>
              <a:spcBef>
                <a:spcPct val="0"/>
              </a:spcBef>
              <a:buClrTx/>
              <a:buFontTx/>
              <a:buNone/>
            </a:pPr>
            <a:endParaRPr lang="zh-CN" altLang="en-US" sz="2400" b="0">
              <a:solidFill>
                <a:schemeClr val="bg1"/>
              </a:solidFill>
              <a:latin typeface="等线" panose="02010600030101010101" pitchFamily="2" charset="-122"/>
              <a:ea typeface="等线" panose="02010600030101010101" pitchFamily="2" charset="-122"/>
            </a:endParaRPr>
          </a:p>
        </p:txBody>
      </p:sp>
      <p:sp>
        <p:nvSpPr>
          <p:cNvPr id="10243" name="文本框 4"/>
          <p:cNvSpPr txBox="1">
            <a:spLocks noChangeArrowheads="1"/>
          </p:cNvSpPr>
          <p:nvPr/>
        </p:nvSpPr>
        <p:spPr bwMode="auto">
          <a:xfrm>
            <a:off x="2109788" y="1300163"/>
            <a:ext cx="16668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lr>
                <a:srgbClr val="FF0000"/>
              </a:buClr>
              <a:buFont typeface="Wingdings" panose="05000000000000000000" pitchFamily="2" charset="2"/>
              <a:buChar char="Ø"/>
              <a:defRPr sz="3200" b="1">
                <a:solidFill>
                  <a:srgbClr val="251886"/>
                </a:solidFill>
                <a:latin typeface="楷体" panose="02010609060101010101" pitchFamily="49" charset="-122"/>
                <a:ea typeface="楷体" panose="02010609060101010101" pitchFamily="49"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00000"/>
              </a:lnSpc>
              <a:spcBef>
                <a:spcPct val="0"/>
              </a:spcBef>
              <a:buClrTx/>
              <a:buFontTx/>
              <a:buNone/>
            </a:pPr>
            <a:r>
              <a:rPr lang="zh-CN" altLang="en-US" sz="4000">
                <a:solidFill>
                  <a:schemeClr val="tx1"/>
                </a:solidFill>
                <a:latin typeface="微软雅黑" panose="020B0503020204020204" pitchFamily="34" charset="-122"/>
                <a:ea typeface="微软雅黑" panose="020B0503020204020204" pitchFamily="34" charset="-122"/>
              </a:rPr>
              <a:t>目   录</a:t>
            </a:r>
          </a:p>
        </p:txBody>
      </p:sp>
      <p:pic>
        <p:nvPicPr>
          <p:cNvPr id="102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975" y="2443163"/>
            <a:ext cx="40005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5" name="文本框 1"/>
          <p:cNvSpPr txBox="1">
            <a:spLocks noChangeArrowheads="1"/>
          </p:cNvSpPr>
          <p:nvPr/>
        </p:nvSpPr>
        <p:spPr bwMode="auto">
          <a:xfrm>
            <a:off x="6299200" y="1494966"/>
            <a:ext cx="164788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Clr>
                <a:srgbClr val="FF0000"/>
              </a:buClr>
              <a:buFont typeface="Wingdings" panose="05000000000000000000" pitchFamily="2" charset="2"/>
              <a:buChar char="Ø"/>
              <a:defRPr sz="3200" b="1">
                <a:solidFill>
                  <a:srgbClr val="251886"/>
                </a:solidFill>
                <a:latin typeface="楷体" panose="02010609060101010101" pitchFamily="49" charset="-122"/>
                <a:ea typeface="楷体" panose="02010609060101010101" pitchFamily="49"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nSpc>
                <a:spcPct val="100000"/>
              </a:lnSpc>
              <a:spcBef>
                <a:spcPct val="0"/>
              </a:spcBef>
              <a:buClrTx/>
              <a:buNone/>
            </a:pPr>
            <a:r>
              <a:rPr lang="zh-CN" altLang="zh-CN" dirty="0">
                <a:solidFill>
                  <a:srgbClr val="002060"/>
                </a:solidFill>
                <a:latin typeface="微软雅黑" panose="020B0503020204020204" pitchFamily="34" charset="-122"/>
                <a:ea typeface="微软雅黑" panose="020B0503020204020204" pitchFamily="34" charset="-122"/>
              </a:rPr>
              <a:t>资格要求</a:t>
            </a:r>
            <a:endParaRPr lang="zh-CN" altLang="en-US" dirty="0">
              <a:solidFill>
                <a:srgbClr val="002060"/>
              </a:solidFill>
              <a:latin typeface="微软雅黑" panose="020B0503020204020204" pitchFamily="34" charset="-122"/>
              <a:ea typeface="微软雅黑" panose="020B0503020204020204" pitchFamily="34" charset="-122"/>
            </a:endParaRPr>
          </a:p>
        </p:txBody>
      </p:sp>
      <p:grpSp>
        <p:nvGrpSpPr>
          <p:cNvPr id="10246" name="组合 8"/>
          <p:cNvGrpSpPr>
            <a:grpSpLocks/>
          </p:cNvGrpSpPr>
          <p:nvPr/>
        </p:nvGrpSpPr>
        <p:grpSpPr bwMode="auto">
          <a:xfrm>
            <a:off x="5097463" y="1312404"/>
            <a:ext cx="1011237" cy="950912"/>
            <a:chOff x="6429663" y="1088363"/>
            <a:chExt cx="1011495" cy="950805"/>
          </a:xfrm>
        </p:grpSpPr>
        <p:pic>
          <p:nvPicPr>
            <p:cNvPr id="102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663" y="1088363"/>
              <a:ext cx="1011495" cy="950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60" name="TextBox 10"/>
            <p:cNvSpPr txBox="1">
              <a:spLocks noChangeArrowheads="1"/>
            </p:cNvSpPr>
            <p:nvPr/>
          </p:nvSpPr>
          <p:spPr bwMode="auto">
            <a:xfrm>
              <a:off x="6695868" y="1271377"/>
              <a:ext cx="54486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FF0000"/>
                </a:buClr>
                <a:buFont typeface="Wingdings" panose="05000000000000000000" pitchFamily="2" charset="2"/>
                <a:buChar char="Ø"/>
                <a:defRPr sz="3200" b="1">
                  <a:solidFill>
                    <a:srgbClr val="251886"/>
                  </a:solidFill>
                  <a:latin typeface="楷体" panose="02010609060101010101" pitchFamily="49" charset="-122"/>
                  <a:ea typeface="楷体" panose="02010609060101010101" pitchFamily="49"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00000"/>
                </a:lnSpc>
                <a:spcBef>
                  <a:spcPct val="0"/>
                </a:spcBef>
                <a:buClrTx/>
                <a:buFontTx/>
                <a:buNone/>
              </a:pPr>
              <a:r>
                <a:rPr lang="en-US" altLang="zh-CN">
                  <a:solidFill>
                    <a:srgbClr val="002060"/>
                  </a:solidFill>
                  <a:latin typeface="微软雅黑" panose="020B0503020204020204" pitchFamily="34" charset="-122"/>
                  <a:ea typeface="微软雅黑" panose="020B0503020204020204" pitchFamily="34" charset="-122"/>
                </a:rPr>
                <a:t>1</a:t>
              </a:r>
              <a:endParaRPr lang="zh-CN" altLang="en-US">
                <a:solidFill>
                  <a:srgbClr val="002060"/>
                </a:solidFill>
                <a:latin typeface="微软雅黑" panose="020B0503020204020204" pitchFamily="34" charset="-122"/>
                <a:ea typeface="微软雅黑" panose="020B0503020204020204" pitchFamily="34" charset="-122"/>
              </a:endParaRPr>
            </a:p>
          </p:txBody>
        </p:sp>
      </p:grpSp>
      <p:sp>
        <p:nvSpPr>
          <p:cNvPr id="10247" name="文本框 1"/>
          <p:cNvSpPr txBox="1">
            <a:spLocks noChangeArrowheads="1"/>
          </p:cNvSpPr>
          <p:nvPr/>
        </p:nvSpPr>
        <p:spPr bwMode="auto">
          <a:xfrm>
            <a:off x="6299200" y="2475805"/>
            <a:ext cx="1641475"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Clr>
                <a:srgbClr val="FF0000"/>
              </a:buClr>
              <a:buFont typeface="Wingdings" panose="05000000000000000000" pitchFamily="2" charset="2"/>
              <a:buChar char="Ø"/>
              <a:defRPr sz="3200" b="1">
                <a:solidFill>
                  <a:srgbClr val="251886"/>
                </a:solidFill>
                <a:latin typeface="楷体" panose="02010609060101010101" pitchFamily="49" charset="-122"/>
                <a:ea typeface="楷体" panose="02010609060101010101" pitchFamily="49"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lvl="0">
              <a:buNone/>
            </a:pPr>
            <a:r>
              <a:rPr lang="zh-CN" altLang="zh-CN" dirty="0" smtClean="0">
                <a:solidFill>
                  <a:srgbClr val="002060"/>
                </a:solidFill>
                <a:latin typeface="微软雅黑" panose="020B0503020204020204" pitchFamily="34" charset="-122"/>
                <a:ea typeface="微软雅黑" panose="020B0503020204020204" pitchFamily="34" charset="-122"/>
              </a:rPr>
              <a:t>发车</a:t>
            </a:r>
            <a:r>
              <a:rPr lang="zh-CN" altLang="zh-CN" dirty="0">
                <a:solidFill>
                  <a:srgbClr val="002060"/>
                </a:solidFill>
                <a:latin typeface="微软雅黑" panose="020B0503020204020204" pitchFamily="34" charset="-122"/>
                <a:ea typeface="微软雅黑" panose="020B0503020204020204" pitchFamily="34" charset="-122"/>
              </a:rPr>
              <a:t>要求</a:t>
            </a:r>
          </a:p>
        </p:txBody>
      </p:sp>
      <p:grpSp>
        <p:nvGrpSpPr>
          <p:cNvPr id="10248" name="组合 12"/>
          <p:cNvGrpSpPr>
            <a:grpSpLocks/>
          </p:cNvGrpSpPr>
          <p:nvPr/>
        </p:nvGrpSpPr>
        <p:grpSpPr bwMode="auto">
          <a:xfrm>
            <a:off x="5097463" y="2284409"/>
            <a:ext cx="1011237" cy="949325"/>
            <a:chOff x="6415045" y="2132856"/>
            <a:chExt cx="1011495" cy="950805"/>
          </a:xfrm>
        </p:grpSpPr>
        <p:pic>
          <p:nvPicPr>
            <p:cNvPr id="1025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15045" y="2132856"/>
              <a:ext cx="1011495" cy="950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58" name="TextBox 14"/>
            <p:cNvSpPr txBox="1">
              <a:spLocks noChangeArrowheads="1"/>
            </p:cNvSpPr>
            <p:nvPr/>
          </p:nvSpPr>
          <p:spPr bwMode="auto">
            <a:xfrm>
              <a:off x="6681250" y="2315870"/>
              <a:ext cx="54486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FF0000"/>
                </a:buClr>
                <a:buFont typeface="Wingdings" panose="05000000000000000000" pitchFamily="2" charset="2"/>
                <a:buChar char="Ø"/>
                <a:defRPr sz="3200" b="1">
                  <a:solidFill>
                    <a:srgbClr val="251886"/>
                  </a:solidFill>
                  <a:latin typeface="楷体" panose="02010609060101010101" pitchFamily="49" charset="-122"/>
                  <a:ea typeface="楷体" panose="02010609060101010101" pitchFamily="49"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00000"/>
                </a:lnSpc>
                <a:spcBef>
                  <a:spcPct val="0"/>
                </a:spcBef>
                <a:buClrTx/>
                <a:buFontTx/>
                <a:buNone/>
              </a:pPr>
              <a:r>
                <a:rPr lang="en-US" altLang="zh-CN">
                  <a:solidFill>
                    <a:srgbClr val="002060"/>
                  </a:solidFill>
                  <a:latin typeface="微软雅黑" panose="020B0503020204020204" pitchFamily="34" charset="-122"/>
                  <a:ea typeface="微软雅黑" panose="020B0503020204020204" pitchFamily="34" charset="-122"/>
                </a:rPr>
                <a:t>2</a:t>
              </a:r>
              <a:endParaRPr lang="zh-CN" altLang="en-US">
                <a:solidFill>
                  <a:srgbClr val="002060"/>
                </a:solidFill>
                <a:latin typeface="微软雅黑" panose="020B0503020204020204" pitchFamily="34" charset="-122"/>
                <a:ea typeface="微软雅黑" panose="020B0503020204020204" pitchFamily="34" charset="-122"/>
              </a:endParaRPr>
            </a:p>
          </p:txBody>
        </p:sp>
      </p:grpSp>
      <p:sp>
        <p:nvSpPr>
          <p:cNvPr id="10249" name="文本框 1"/>
          <p:cNvSpPr txBox="1">
            <a:spLocks noChangeArrowheads="1"/>
          </p:cNvSpPr>
          <p:nvPr/>
        </p:nvSpPr>
        <p:spPr bwMode="auto">
          <a:xfrm>
            <a:off x="6299200" y="3445100"/>
            <a:ext cx="164468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Clr>
                <a:srgbClr val="FF0000"/>
              </a:buClr>
              <a:buFont typeface="Wingdings" panose="05000000000000000000" pitchFamily="2" charset="2"/>
              <a:buChar char="Ø"/>
              <a:defRPr sz="3200" b="1">
                <a:solidFill>
                  <a:srgbClr val="251886"/>
                </a:solidFill>
                <a:latin typeface="楷体" panose="02010609060101010101" pitchFamily="49" charset="-122"/>
                <a:ea typeface="楷体" panose="02010609060101010101" pitchFamily="49"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nSpc>
                <a:spcPct val="100000"/>
              </a:lnSpc>
              <a:spcBef>
                <a:spcPct val="0"/>
              </a:spcBef>
              <a:buClrTx/>
              <a:buNone/>
            </a:pPr>
            <a:r>
              <a:rPr lang="zh-CN" altLang="zh-CN" dirty="0" smtClean="0">
                <a:solidFill>
                  <a:srgbClr val="002060"/>
                </a:solidFill>
                <a:latin typeface="微软雅黑" panose="020B0503020204020204" pitchFamily="34" charset="-122"/>
                <a:ea typeface="微软雅黑" panose="020B0503020204020204" pitchFamily="34" charset="-122"/>
              </a:rPr>
              <a:t>竞赛</a:t>
            </a:r>
            <a:r>
              <a:rPr lang="zh-CN" altLang="zh-CN" dirty="0">
                <a:solidFill>
                  <a:srgbClr val="002060"/>
                </a:solidFill>
                <a:latin typeface="微软雅黑" panose="020B0503020204020204" pitchFamily="34" charset="-122"/>
                <a:ea typeface="微软雅黑" panose="020B0503020204020204" pitchFamily="34" charset="-122"/>
              </a:rPr>
              <a:t>要求</a:t>
            </a:r>
            <a:endParaRPr lang="en-US" altLang="zh-CN" dirty="0">
              <a:solidFill>
                <a:srgbClr val="002060"/>
              </a:solidFill>
              <a:latin typeface="微软雅黑" panose="020B0503020204020204" pitchFamily="34" charset="-122"/>
              <a:ea typeface="微软雅黑" panose="020B0503020204020204" pitchFamily="34" charset="-122"/>
            </a:endParaRPr>
          </a:p>
        </p:txBody>
      </p:sp>
      <p:grpSp>
        <p:nvGrpSpPr>
          <p:cNvPr id="10250" name="组合 16"/>
          <p:cNvGrpSpPr>
            <a:grpSpLocks/>
          </p:cNvGrpSpPr>
          <p:nvPr/>
        </p:nvGrpSpPr>
        <p:grpSpPr bwMode="auto">
          <a:xfrm>
            <a:off x="5097463" y="3262537"/>
            <a:ext cx="1011237" cy="950913"/>
            <a:chOff x="6381639" y="3198275"/>
            <a:chExt cx="1011495" cy="950805"/>
          </a:xfrm>
        </p:grpSpPr>
        <p:pic>
          <p:nvPicPr>
            <p:cNvPr id="102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1639" y="3198275"/>
              <a:ext cx="1011495" cy="950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56" name="TextBox 18"/>
            <p:cNvSpPr txBox="1">
              <a:spLocks noChangeArrowheads="1"/>
            </p:cNvSpPr>
            <p:nvPr/>
          </p:nvSpPr>
          <p:spPr bwMode="auto">
            <a:xfrm>
              <a:off x="6647844" y="3381289"/>
              <a:ext cx="54486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FF0000"/>
                </a:buClr>
                <a:buFont typeface="Wingdings" panose="05000000000000000000" pitchFamily="2" charset="2"/>
                <a:buChar char="Ø"/>
                <a:defRPr sz="3200" b="1">
                  <a:solidFill>
                    <a:srgbClr val="251886"/>
                  </a:solidFill>
                  <a:latin typeface="楷体" panose="02010609060101010101" pitchFamily="49" charset="-122"/>
                  <a:ea typeface="楷体" panose="02010609060101010101" pitchFamily="49"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00000"/>
                </a:lnSpc>
                <a:spcBef>
                  <a:spcPct val="0"/>
                </a:spcBef>
                <a:buClrTx/>
                <a:buFontTx/>
                <a:buNone/>
              </a:pPr>
              <a:r>
                <a:rPr lang="en-US" altLang="zh-CN">
                  <a:solidFill>
                    <a:srgbClr val="002060"/>
                  </a:solidFill>
                  <a:latin typeface="微软雅黑" panose="020B0503020204020204" pitchFamily="34" charset="-122"/>
                  <a:ea typeface="微软雅黑" panose="020B0503020204020204" pitchFamily="34" charset="-122"/>
                </a:rPr>
                <a:t>3</a:t>
              </a:r>
              <a:endParaRPr lang="zh-CN" altLang="en-US">
                <a:solidFill>
                  <a:srgbClr val="002060"/>
                </a:solidFill>
                <a:latin typeface="微软雅黑" panose="020B0503020204020204" pitchFamily="34" charset="-122"/>
                <a:ea typeface="微软雅黑" panose="020B0503020204020204" pitchFamily="34" charset="-122"/>
              </a:endParaRPr>
            </a:p>
          </p:txBody>
        </p:sp>
      </p:grpSp>
      <p:sp>
        <p:nvSpPr>
          <p:cNvPr id="10251" name="文本框 1"/>
          <p:cNvSpPr txBox="1">
            <a:spLocks noChangeArrowheads="1"/>
          </p:cNvSpPr>
          <p:nvPr/>
        </p:nvSpPr>
        <p:spPr bwMode="auto">
          <a:xfrm>
            <a:off x="6299200" y="4356100"/>
            <a:ext cx="164788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Clr>
                <a:srgbClr val="FF0000"/>
              </a:buClr>
              <a:buFont typeface="Wingdings" panose="05000000000000000000" pitchFamily="2" charset="2"/>
              <a:buChar char="Ø"/>
              <a:defRPr sz="3200" b="1">
                <a:solidFill>
                  <a:srgbClr val="251886"/>
                </a:solidFill>
                <a:latin typeface="楷体" panose="02010609060101010101" pitchFamily="49" charset="-122"/>
                <a:ea typeface="楷体" panose="02010609060101010101" pitchFamily="49"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nSpc>
                <a:spcPct val="100000"/>
              </a:lnSpc>
              <a:spcBef>
                <a:spcPct val="0"/>
              </a:spcBef>
              <a:buClrTx/>
              <a:buNone/>
            </a:pPr>
            <a:r>
              <a:rPr lang="zh-CN" altLang="zh-CN" dirty="0">
                <a:solidFill>
                  <a:srgbClr val="002060"/>
                </a:solidFill>
                <a:latin typeface="微软雅黑" panose="020B0503020204020204" pitchFamily="34" charset="-122"/>
                <a:ea typeface="微软雅黑" panose="020B0503020204020204" pitchFamily="34" charset="-122"/>
              </a:rPr>
              <a:t>竞赛安全</a:t>
            </a:r>
            <a:endParaRPr lang="en-US" altLang="zh-CN" dirty="0">
              <a:solidFill>
                <a:srgbClr val="002060"/>
              </a:solidFill>
              <a:latin typeface="微软雅黑" panose="020B0503020204020204" pitchFamily="34" charset="-122"/>
              <a:ea typeface="微软雅黑" panose="020B0503020204020204" pitchFamily="34" charset="-122"/>
            </a:endParaRPr>
          </a:p>
        </p:txBody>
      </p:sp>
      <p:grpSp>
        <p:nvGrpSpPr>
          <p:cNvPr id="10252" name="组合 16"/>
          <p:cNvGrpSpPr>
            <a:grpSpLocks/>
          </p:cNvGrpSpPr>
          <p:nvPr/>
        </p:nvGrpSpPr>
        <p:grpSpPr bwMode="auto">
          <a:xfrm>
            <a:off x="5097463" y="4173538"/>
            <a:ext cx="1011237" cy="950912"/>
            <a:chOff x="6381639" y="3198275"/>
            <a:chExt cx="1011495" cy="950805"/>
          </a:xfrm>
        </p:grpSpPr>
        <p:pic>
          <p:nvPicPr>
            <p:cNvPr id="1025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1639" y="3198275"/>
              <a:ext cx="1011495" cy="950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54" name="TextBox 18"/>
            <p:cNvSpPr txBox="1">
              <a:spLocks noChangeArrowheads="1"/>
            </p:cNvSpPr>
            <p:nvPr/>
          </p:nvSpPr>
          <p:spPr bwMode="auto">
            <a:xfrm>
              <a:off x="6647844" y="3381289"/>
              <a:ext cx="54486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FF0000"/>
                </a:buClr>
                <a:buFont typeface="Wingdings" panose="05000000000000000000" pitchFamily="2" charset="2"/>
                <a:buChar char="Ø"/>
                <a:defRPr sz="3200" b="1">
                  <a:solidFill>
                    <a:srgbClr val="251886"/>
                  </a:solidFill>
                  <a:latin typeface="楷体" panose="02010609060101010101" pitchFamily="49" charset="-122"/>
                  <a:ea typeface="楷体" panose="02010609060101010101" pitchFamily="49"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00000"/>
                </a:lnSpc>
                <a:spcBef>
                  <a:spcPct val="0"/>
                </a:spcBef>
                <a:buClrTx/>
                <a:buFontTx/>
                <a:buNone/>
              </a:pPr>
              <a:r>
                <a:rPr lang="en-US" altLang="zh-CN">
                  <a:solidFill>
                    <a:srgbClr val="002060"/>
                  </a:solidFill>
                  <a:latin typeface="微软雅黑" panose="020B0503020204020204" pitchFamily="34" charset="-122"/>
                  <a:ea typeface="微软雅黑" panose="020B0503020204020204" pitchFamily="34" charset="-122"/>
                </a:rPr>
                <a:t>4</a:t>
              </a:r>
              <a:endParaRPr lang="zh-CN" altLang="en-US">
                <a:solidFill>
                  <a:srgbClr val="002060"/>
                </a:solidFill>
                <a:latin typeface="微软雅黑" panose="020B0503020204020204" pitchFamily="34" charset="-122"/>
                <a:ea typeface="微软雅黑" panose="020B0503020204020204" pitchFamily="34" charset="-122"/>
              </a:endParaRPr>
            </a:p>
          </p:txBody>
        </p:sp>
      </p:grpSp>
      <p:sp>
        <p:nvSpPr>
          <p:cNvPr id="21" name="文本框 1"/>
          <p:cNvSpPr txBox="1">
            <a:spLocks noChangeArrowheads="1"/>
          </p:cNvSpPr>
          <p:nvPr/>
        </p:nvSpPr>
        <p:spPr bwMode="auto">
          <a:xfrm>
            <a:off x="6291946" y="5190670"/>
            <a:ext cx="287258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Clr>
                <a:srgbClr val="FF0000"/>
              </a:buClr>
              <a:buFont typeface="Wingdings" panose="05000000000000000000" pitchFamily="2" charset="2"/>
              <a:buChar char="Ø"/>
              <a:defRPr sz="3200" b="1">
                <a:solidFill>
                  <a:srgbClr val="251886"/>
                </a:solidFill>
                <a:latin typeface="楷体" panose="02010609060101010101" pitchFamily="49" charset="-122"/>
                <a:ea typeface="楷体" panose="02010609060101010101" pitchFamily="49"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nSpc>
                <a:spcPct val="100000"/>
              </a:lnSpc>
              <a:spcBef>
                <a:spcPct val="0"/>
              </a:spcBef>
              <a:buClrTx/>
              <a:buNone/>
            </a:pPr>
            <a:r>
              <a:rPr lang="zh-CN" altLang="en-US" dirty="0" smtClean="0">
                <a:solidFill>
                  <a:srgbClr val="002060"/>
                </a:solidFill>
                <a:latin typeface="微软雅黑" panose="020B0503020204020204" pitchFamily="34" charset="-122"/>
                <a:ea typeface="微软雅黑" panose="020B0503020204020204" pitchFamily="34" charset="-122"/>
              </a:rPr>
              <a:t>严肃赛风促诚信</a:t>
            </a:r>
            <a:endParaRPr lang="en-US" altLang="zh-CN" dirty="0">
              <a:solidFill>
                <a:srgbClr val="002060"/>
              </a:solidFill>
              <a:latin typeface="微软雅黑" panose="020B0503020204020204" pitchFamily="34" charset="-122"/>
              <a:ea typeface="微软雅黑" panose="020B0503020204020204" pitchFamily="34" charset="-122"/>
            </a:endParaRPr>
          </a:p>
        </p:txBody>
      </p:sp>
      <p:grpSp>
        <p:nvGrpSpPr>
          <p:cNvPr id="22" name="组合 16"/>
          <p:cNvGrpSpPr>
            <a:grpSpLocks/>
          </p:cNvGrpSpPr>
          <p:nvPr/>
        </p:nvGrpSpPr>
        <p:grpSpPr bwMode="auto">
          <a:xfrm>
            <a:off x="5090209" y="5008108"/>
            <a:ext cx="1011237" cy="950912"/>
            <a:chOff x="6381639" y="3198275"/>
            <a:chExt cx="1011495" cy="950805"/>
          </a:xfrm>
        </p:grpSpPr>
        <p:pic>
          <p:nvPicPr>
            <p:cNvPr id="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1639" y="3198275"/>
              <a:ext cx="1011495" cy="950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18"/>
            <p:cNvSpPr txBox="1">
              <a:spLocks noChangeArrowheads="1"/>
            </p:cNvSpPr>
            <p:nvPr/>
          </p:nvSpPr>
          <p:spPr bwMode="auto">
            <a:xfrm>
              <a:off x="6647844" y="3381289"/>
              <a:ext cx="54486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FF0000"/>
                </a:buClr>
                <a:buFont typeface="Wingdings" panose="05000000000000000000" pitchFamily="2" charset="2"/>
                <a:buChar char="Ø"/>
                <a:defRPr sz="3200" b="1">
                  <a:solidFill>
                    <a:srgbClr val="251886"/>
                  </a:solidFill>
                  <a:latin typeface="楷体" panose="02010609060101010101" pitchFamily="49" charset="-122"/>
                  <a:ea typeface="楷体" panose="02010609060101010101" pitchFamily="49"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00000"/>
                </a:lnSpc>
                <a:spcBef>
                  <a:spcPct val="0"/>
                </a:spcBef>
                <a:buClrTx/>
                <a:buFontTx/>
                <a:buNone/>
              </a:pPr>
              <a:r>
                <a:rPr lang="en-US" altLang="zh-CN" dirty="0" smtClean="0">
                  <a:solidFill>
                    <a:srgbClr val="002060"/>
                  </a:solidFill>
                  <a:latin typeface="微软雅黑" panose="020B0503020204020204" pitchFamily="34" charset="-122"/>
                  <a:ea typeface="微软雅黑" panose="020B0503020204020204" pitchFamily="34" charset="-122"/>
                </a:rPr>
                <a:t>5</a:t>
              </a:r>
              <a:endParaRPr lang="zh-CN" altLang="en-US" dirty="0">
                <a:solidFill>
                  <a:srgbClr val="002060"/>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546775838"/>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内容占位符 2"/>
          <p:cNvSpPr txBox="1">
            <a:spLocks/>
          </p:cNvSpPr>
          <p:nvPr/>
        </p:nvSpPr>
        <p:spPr bwMode="auto">
          <a:xfrm>
            <a:off x="1117600" y="1355955"/>
            <a:ext cx="10551886" cy="603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Clr>
                <a:srgbClr val="FF0000"/>
              </a:buClr>
              <a:buFont typeface="Wingdings" panose="05000000000000000000" pitchFamily="2" charset="2"/>
              <a:buChar char="Ø"/>
              <a:defRPr sz="3200" b="1">
                <a:solidFill>
                  <a:srgbClr val="251886"/>
                </a:solidFill>
                <a:latin typeface="楷体" panose="02010609060101010101" pitchFamily="49" charset="-122"/>
                <a:ea typeface="楷体" panose="02010609060101010101" pitchFamily="49" charset="-122"/>
              </a:defRPr>
            </a:lvl1pPr>
            <a:lvl2pPr marL="685800" indent="-22860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457200" lvl="0" indent="-457200">
              <a:lnSpc>
                <a:spcPct val="150000"/>
              </a:lnSpc>
              <a:spcBef>
                <a:spcPts val="0"/>
              </a:spcBef>
              <a:buClrTx/>
              <a:buFont typeface="+mj-lt"/>
              <a:buAutoNum type="arabicPeriod"/>
            </a:pPr>
            <a:r>
              <a:rPr lang="zh-CN" altLang="zh-CN" sz="2000" b="0" dirty="0">
                <a:solidFill>
                  <a:schemeClr val="tx1"/>
                </a:solidFill>
                <a:latin typeface="微软雅黑" panose="020B0503020204020204" pitchFamily="34" charset="-122"/>
                <a:ea typeface="微软雅黑" panose="020B0503020204020204" pitchFamily="34" charset="-122"/>
              </a:rPr>
              <a:t>势能驱动车的重物</a:t>
            </a:r>
            <a:r>
              <a:rPr lang="zh-CN" altLang="zh-CN" sz="2000" b="0" dirty="0">
                <a:solidFill>
                  <a:srgbClr val="C00000"/>
                </a:solidFill>
                <a:latin typeface="微软雅黑" panose="020B0503020204020204" pitchFamily="34" charset="-122"/>
                <a:ea typeface="微软雅黑" panose="020B0503020204020204" pitchFamily="34" charset="-122"/>
              </a:rPr>
              <a:t>必须</a:t>
            </a:r>
            <a:r>
              <a:rPr lang="zh-CN" altLang="zh-CN" sz="2000" b="0" dirty="0">
                <a:solidFill>
                  <a:schemeClr val="tx1"/>
                </a:solidFill>
                <a:latin typeface="微软雅黑" panose="020B0503020204020204" pitchFamily="34" charset="-122"/>
                <a:ea typeface="微软雅黑" panose="020B0503020204020204" pitchFamily="34" charset="-122"/>
              </a:rPr>
              <a:t>满足</a:t>
            </a:r>
            <a:r>
              <a:rPr lang="en-US" altLang="zh-CN" sz="2000" b="0" dirty="0">
                <a:solidFill>
                  <a:schemeClr val="tx1"/>
                </a:solidFill>
                <a:latin typeface="微软雅黑" panose="020B0503020204020204" pitchFamily="34" charset="-122"/>
                <a:ea typeface="微软雅黑" panose="020B0503020204020204" pitchFamily="34" charset="-122"/>
              </a:rPr>
              <a:t>1kg</a:t>
            </a:r>
            <a:r>
              <a:rPr lang="zh-CN" altLang="zh-CN" sz="2000" b="0" dirty="0">
                <a:solidFill>
                  <a:schemeClr val="tx1"/>
                </a:solidFill>
                <a:latin typeface="微软雅黑" panose="020B0503020204020204" pitchFamily="34" charset="-122"/>
                <a:ea typeface="微软雅黑" panose="020B0503020204020204" pitchFamily="34" charset="-122"/>
              </a:rPr>
              <a:t>±</a:t>
            </a:r>
            <a:r>
              <a:rPr lang="en-US" altLang="zh-CN" sz="2000" b="0" dirty="0">
                <a:solidFill>
                  <a:schemeClr val="tx1"/>
                </a:solidFill>
                <a:latin typeface="微软雅黑" panose="020B0503020204020204" pitchFamily="34" charset="-122"/>
                <a:ea typeface="微软雅黑" panose="020B0503020204020204" pitchFamily="34" charset="-122"/>
              </a:rPr>
              <a:t>10g</a:t>
            </a:r>
            <a:r>
              <a:rPr lang="zh-CN" altLang="zh-CN" sz="2000" b="0" dirty="0">
                <a:solidFill>
                  <a:schemeClr val="tx1"/>
                </a:solidFill>
                <a:latin typeface="微软雅黑" panose="020B0503020204020204" pitchFamily="34" charset="-122"/>
                <a:ea typeface="微软雅黑" panose="020B0503020204020204" pitchFamily="34" charset="-122"/>
              </a:rPr>
              <a:t>，下降高度</a:t>
            </a:r>
            <a:r>
              <a:rPr lang="zh-CN" altLang="zh-CN" sz="2000" b="0" dirty="0">
                <a:solidFill>
                  <a:srgbClr val="C00000"/>
                </a:solidFill>
                <a:latin typeface="微软雅黑" panose="020B0503020204020204" pitchFamily="34" charset="-122"/>
                <a:ea typeface="微软雅黑" panose="020B0503020204020204" pitchFamily="34" charset="-122"/>
              </a:rPr>
              <a:t>必须</a:t>
            </a:r>
            <a:r>
              <a:rPr lang="zh-CN" altLang="zh-CN" sz="2000" b="0" dirty="0">
                <a:solidFill>
                  <a:schemeClr val="tx1"/>
                </a:solidFill>
                <a:latin typeface="微软雅黑" panose="020B0503020204020204" pitchFamily="34" charset="-122"/>
                <a:ea typeface="微软雅黑" panose="020B0503020204020204" pitchFamily="34" charset="-122"/>
              </a:rPr>
              <a:t>满足</a:t>
            </a:r>
            <a:r>
              <a:rPr lang="en-US" altLang="zh-CN" sz="2000" b="0" dirty="0">
                <a:solidFill>
                  <a:schemeClr val="tx1"/>
                </a:solidFill>
                <a:latin typeface="微软雅黑" panose="020B0503020204020204" pitchFamily="34" charset="-122"/>
                <a:ea typeface="微软雅黑" panose="020B0503020204020204" pitchFamily="34" charset="-122"/>
              </a:rPr>
              <a:t>300</a:t>
            </a:r>
            <a:r>
              <a:rPr lang="zh-CN" altLang="zh-CN" sz="2000" b="0" dirty="0">
                <a:solidFill>
                  <a:schemeClr val="tx1"/>
                </a:solidFill>
                <a:latin typeface="微软雅黑" panose="020B0503020204020204" pitchFamily="34" charset="-122"/>
                <a:ea typeface="微软雅黑" panose="020B0503020204020204" pitchFamily="34" charset="-122"/>
              </a:rPr>
              <a:t>±</a:t>
            </a:r>
            <a:r>
              <a:rPr lang="en-US" altLang="zh-CN" sz="2000" b="0" dirty="0">
                <a:solidFill>
                  <a:schemeClr val="tx1"/>
                </a:solidFill>
                <a:latin typeface="微软雅黑" panose="020B0503020204020204" pitchFamily="34" charset="-122"/>
                <a:ea typeface="微软雅黑" panose="020B0503020204020204" pitchFamily="34" charset="-122"/>
              </a:rPr>
              <a:t>2mm</a:t>
            </a:r>
            <a:r>
              <a:rPr lang="zh-CN" altLang="zh-CN" sz="2000" b="0" dirty="0">
                <a:solidFill>
                  <a:schemeClr val="tx1"/>
                </a:solidFill>
                <a:latin typeface="微软雅黑" panose="020B0503020204020204" pitchFamily="34" charset="-122"/>
                <a:ea typeface="微软雅黑" panose="020B0503020204020204" pitchFamily="34" charset="-122"/>
              </a:rPr>
              <a:t>；</a:t>
            </a:r>
          </a:p>
          <a:p>
            <a:pPr marL="457200" lvl="0" indent="-457200">
              <a:lnSpc>
                <a:spcPct val="150000"/>
              </a:lnSpc>
              <a:spcBef>
                <a:spcPts val="0"/>
              </a:spcBef>
              <a:buClrTx/>
              <a:buFont typeface="+mj-lt"/>
              <a:buAutoNum type="arabicPeriod"/>
            </a:pPr>
            <a:r>
              <a:rPr lang="zh-CN" altLang="zh-CN" sz="2000" b="0" dirty="0">
                <a:solidFill>
                  <a:schemeClr val="tx1"/>
                </a:solidFill>
                <a:latin typeface="微软雅黑" panose="020B0503020204020204" pitchFamily="34" charset="-122"/>
                <a:ea typeface="微软雅黑" panose="020B0503020204020204" pitchFamily="34" charset="-122"/>
              </a:rPr>
              <a:t>热能驱动车必须</a:t>
            </a:r>
            <a:r>
              <a:rPr lang="zh-CN" altLang="zh-CN" sz="2000" b="0" dirty="0" smtClean="0">
                <a:solidFill>
                  <a:schemeClr val="tx1"/>
                </a:solidFill>
                <a:latin typeface="微软雅黑" panose="020B0503020204020204" pitchFamily="34" charset="-122"/>
                <a:ea typeface="微软雅黑" panose="020B0503020204020204" pitchFamily="34" charset="-122"/>
              </a:rPr>
              <a:t>使用</a:t>
            </a:r>
            <a:r>
              <a:rPr lang="zh-CN" altLang="en-US" sz="2000" b="0" dirty="0" smtClean="0">
                <a:solidFill>
                  <a:srgbClr val="C00000"/>
                </a:solidFill>
                <a:latin typeface="微软雅黑" panose="020B0503020204020204" pitchFamily="34" charset="-122"/>
                <a:ea typeface="微软雅黑" panose="020B0503020204020204" pitchFamily="34" charset="-122"/>
              </a:rPr>
              <a:t>现场提供</a:t>
            </a:r>
            <a:r>
              <a:rPr lang="zh-CN" altLang="en-US" sz="2000" b="0" dirty="0" smtClean="0">
                <a:solidFill>
                  <a:schemeClr val="tx1"/>
                </a:solidFill>
                <a:latin typeface="微软雅黑" panose="020B0503020204020204" pitchFamily="34" charset="-122"/>
                <a:ea typeface="微软雅黑" panose="020B0503020204020204" pitchFamily="34" charset="-122"/>
              </a:rPr>
              <a:t>的</a:t>
            </a:r>
            <a:r>
              <a:rPr lang="zh-CN" altLang="zh-CN" sz="2000" b="0" dirty="0" smtClean="0">
                <a:solidFill>
                  <a:schemeClr val="tx1"/>
                </a:solidFill>
                <a:latin typeface="微软雅黑" panose="020B0503020204020204" pitchFamily="34" charset="-122"/>
                <a:ea typeface="微软雅黑" panose="020B0503020204020204" pitchFamily="34" charset="-122"/>
              </a:rPr>
              <a:t>乙醇</a:t>
            </a:r>
            <a:r>
              <a:rPr lang="zh-CN" altLang="zh-CN" sz="2000" b="0" dirty="0">
                <a:solidFill>
                  <a:schemeClr val="tx1"/>
                </a:solidFill>
                <a:latin typeface="微软雅黑" panose="020B0503020204020204" pitchFamily="34" charset="-122"/>
                <a:ea typeface="微软雅黑" panose="020B0503020204020204" pitchFamily="34" charset="-122"/>
              </a:rPr>
              <a:t>酒精作为燃料。</a:t>
            </a:r>
          </a:p>
          <a:p>
            <a:pPr marL="0" indent="0">
              <a:lnSpc>
                <a:spcPts val="960"/>
              </a:lnSpc>
              <a:spcBef>
                <a:spcPts val="0"/>
              </a:spcBef>
              <a:buNone/>
            </a:pPr>
            <a:r>
              <a:rPr lang="en-US" altLang="zh-CN" sz="2000" b="0" dirty="0">
                <a:solidFill>
                  <a:schemeClr val="tx1"/>
                </a:solidFill>
                <a:latin typeface="微软雅黑" panose="020B0503020204020204" pitchFamily="34" charset="-122"/>
                <a:ea typeface="微软雅黑" panose="020B0503020204020204" pitchFamily="34" charset="-122"/>
              </a:rPr>
              <a:t> </a:t>
            </a:r>
            <a:endParaRPr lang="zh-CN" altLang="zh-CN" sz="800" b="0" dirty="0">
              <a:solidFill>
                <a:schemeClr val="tx1"/>
              </a:solidFill>
              <a:latin typeface="微软雅黑" panose="020B0503020204020204" pitchFamily="34" charset="-122"/>
              <a:ea typeface="微软雅黑" panose="020B0503020204020204" pitchFamily="34" charset="-122"/>
            </a:endParaRPr>
          </a:p>
          <a:p>
            <a:pPr marL="0" indent="0" algn="just">
              <a:lnSpc>
                <a:spcPct val="150000"/>
              </a:lnSpc>
              <a:spcBef>
                <a:spcPts val="0"/>
              </a:spcBef>
              <a:buNone/>
            </a:pPr>
            <a:r>
              <a:rPr lang="en-US" altLang="zh-CN" sz="2000" b="0" dirty="0" smtClean="0">
                <a:solidFill>
                  <a:schemeClr val="tx1"/>
                </a:solidFill>
                <a:latin typeface="微软雅黑" panose="020B0503020204020204" pitchFamily="34" charset="-122"/>
                <a:ea typeface="微软雅黑" panose="020B0503020204020204" pitchFamily="34" charset="-122"/>
              </a:rPr>
              <a:t>      </a:t>
            </a:r>
            <a:r>
              <a:rPr lang="zh-CN" altLang="zh-CN" sz="2000" b="0" dirty="0" smtClean="0">
                <a:solidFill>
                  <a:schemeClr val="tx1"/>
                </a:solidFill>
                <a:latin typeface="微软雅黑" panose="020B0503020204020204" pitchFamily="34" charset="-122"/>
                <a:ea typeface="微软雅黑" panose="020B0503020204020204" pitchFamily="34" charset="-122"/>
              </a:rPr>
              <a:t>不</a:t>
            </a:r>
            <a:r>
              <a:rPr lang="zh-CN" altLang="zh-CN" sz="2000" b="0" dirty="0">
                <a:solidFill>
                  <a:schemeClr val="tx1"/>
                </a:solidFill>
                <a:latin typeface="微软雅黑" panose="020B0503020204020204" pitchFamily="34" charset="-122"/>
                <a:ea typeface="微软雅黑" panose="020B0503020204020204" pitchFamily="34" charset="-122"/>
              </a:rPr>
              <a:t>满足上述要求</a:t>
            </a:r>
            <a:r>
              <a:rPr lang="zh-CN" altLang="zh-CN" sz="2000" b="0" dirty="0" smtClean="0">
                <a:solidFill>
                  <a:schemeClr val="tx1"/>
                </a:solidFill>
                <a:latin typeface="微软雅黑" panose="020B0503020204020204" pitchFamily="34" charset="-122"/>
                <a:ea typeface="微软雅黑" panose="020B0503020204020204" pitchFamily="34" charset="-122"/>
              </a:rPr>
              <a:t>，</a:t>
            </a:r>
            <a:r>
              <a:rPr lang="zh-CN" altLang="en-US" sz="2000" b="0" dirty="0" smtClean="0">
                <a:solidFill>
                  <a:schemeClr val="tx1"/>
                </a:solidFill>
                <a:latin typeface="微软雅黑" panose="020B0503020204020204" pitchFamily="34" charset="-122"/>
                <a:ea typeface="微软雅黑" panose="020B0503020204020204" pitchFamily="34" charset="-122"/>
              </a:rPr>
              <a:t>或造成</a:t>
            </a:r>
            <a:r>
              <a:rPr lang="zh-CN" altLang="en-US" sz="2000" b="0" dirty="0" smtClean="0">
                <a:solidFill>
                  <a:srgbClr val="C00000"/>
                </a:solidFill>
                <a:latin typeface="微软雅黑" panose="020B0503020204020204" pitchFamily="34" charset="-122"/>
                <a:ea typeface="微软雅黑" panose="020B0503020204020204" pitchFamily="34" charset="-122"/>
              </a:rPr>
              <a:t>不方便</a:t>
            </a:r>
            <a:r>
              <a:rPr lang="zh-CN" altLang="en-US" sz="2000" b="0" dirty="0" smtClean="0">
                <a:solidFill>
                  <a:schemeClr val="tx1"/>
                </a:solidFill>
                <a:latin typeface="微软雅黑" panose="020B0503020204020204" pitchFamily="34" charset="-122"/>
                <a:ea typeface="微软雅黑" panose="020B0503020204020204" pitchFamily="34" charset="-122"/>
              </a:rPr>
              <a:t>现场检测，</a:t>
            </a:r>
            <a:r>
              <a:rPr lang="zh-CN" altLang="zh-CN" sz="2000" b="0" dirty="0" smtClean="0">
                <a:solidFill>
                  <a:schemeClr val="tx1"/>
                </a:solidFill>
                <a:latin typeface="微软雅黑" panose="020B0503020204020204" pitchFamily="34" charset="-122"/>
                <a:ea typeface="微软雅黑" panose="020B0503020204020204" pitchFamily="34" charset="-122"/>
              </a:rPr>
              <a:t>取消参赛</a:t>
            </a:r>
            <a:r>
              <a:rPr lang="zh-CN" altLang="zh-CN" sz="2000" b="0" dirty="0">
                <a:solidFill>
                  <a:schemeClr val="tx1"/>
                </a:solidFill>
                <a:latin typeface="微软雅黑" panose="020B0503020204020204" pitchFamily="34" charset="-122"/>
                <a:ea typeface="微软雅黑" panose="020B0503020204020204" pitchFamily="34" charset="-122"/>
              </a:rPr>
              <a:t>资格；若已经参赛或比赛已经</a:t>
            </a:r>
            <a:r>
              <a:rPr lang="zh-CN" altLang="zh-CN" sz="2000" b="0" dirty="0">
                <a:solidFill>
                  <a:srgbClr val="C00000"/>
                </a:solidFill>
                <a:latin typeface="微软雅黑" panose="020B0503020204020204" pitchFamily="34" charset="-122"/>
                <a:ea typeface="微软雅黑" panose="020B0503020204020204" pitchFamily="34" charset="-122"/>
              </a:rPr>
              <a:t>结束</a:t>
            </a:r>
            <a:r>
              <a:rPr lang="zh-CN" altLang="zh-CN" sz="2000" b="0" dirty="0">
                <a:solidFill>
                  <a:schemeClr val="tx1"/>
                </a:solidFill>
                <a:latin typeface="微软雅黑" panose="020B0503020204020204" pitchFamily="34" charset="-122"/>
                <a:ea typeface="微软雅黑" panose="020B0503020204020204" pitchFamily="34" charset="-122"/>
              </a:rPr>
              <a:t>，都将</a:t>
            </a:r>
            <a:r>
              <a:rPr lang="zh-CN" altLang="zh-CN" sz="2000" b="0" dirty="0">
                <a:solidFill>
                  <a:srgbClr val="C00000"/>
                </a:solidFill>
                <a:latin typeface="微软雅黑" panose="020B0503020204020204" pitchFamily="34" charset="-122"/>
                <a:ea typeface="微软雅黑" panose="020B0503020204020204" pitchFamily="34" charset="-122"/>
              </a:rPr>
              <a:t>收回</a:t>
            </a:r>
            <a:r>
              <a:rPr lang="zh-CN" altLang="zh-CN" sz="2000" b="0" dirty="0">
                <a:solidFill>
                  <a:schemeClr val="tx1"/>
                </a:solidFill>
                <a:latin typeface="微软雅黑" panose="020B0503020204020204" pitchFamily="34" charset="-122"/>
                <a:ea typeface="微软雅黑" panose="020B0503020204020204" pitchFamily="34" charset="-122"/>
              </a:rPr>
              <a:t>其所获奖项</a:t>
            </a:r>
            <a:r>
              <a:rPr lang="zh-CN" altLang="zh-CN" sz="2000" b="0" dirty="0" smtClean="0">
                <a:latin typeface="微软雅黑" panose="020B0503020204020204" pitchFamily="34" charset="-122"/>
                <a:ea typeface="微软雅黑" panose="020B0503020204020204" pitchFamily="34" charset="-122"/>
              </a:rPr>
              <a:t>。</a:t>
            </a:r>
            <a:endParaRPr lang="en-US" altLang="zh-CN" sz="2000" b="0" dirty="0" smtClean="0">
              <a:latin typeface="微软雅黑" panose="020B0503020204020204" pitchFamily="34" charset="-122"/>
              <a:ea typeface="微软雅黑" panose="020B0503020204020204" pitchFamily="34" charset="-122"/>
            </a:endParaRPr>
          </a:p>
          <a:p>
            <a:pPr marL="0" indent="0">
              <a:lnSpc>
                <a:spcPct val="150000"/>
              </a:lnSpc>
              <a:buNone/>
            </a:pPr>
            <a:endParaRPr lang="en-US" altLang="zh-CN" sz="2000" b="0" dirty="0">
              <a:latin typeface="微软雅黑" panose="020B0503020204020204" pitchFamily="34" charset="-122"/>
              <a:ea typeface="微软雅黑" panose="020B0503020204020204" pitchFamily="34" charset="-122"/>
            </a:endParaRPr>
          </a:p>
          <a:p>
            <a:pPr marL="457200" lvl="0" indent="-457200" algn="just">
              <a:lnSpc>
                <a:spcPct val="150000"/>
              </a:lnSpc>
              <a:spcBef>
                <a:spcPts val="0"/>
              </a:spcBef>
              <a:buClr>
                <a:schemeClr val="tx1"/>
              </a:buClr>
              <a:buFont typeface="+mj-lt"/>
              <a:buAutoNum type="arabicPeriod"/>
            </a:pPr>
            <a:r>
              <a:rPr lang="zh-CN" altLang="zh-CN" sz="2000" b="0" dirty="0">
                <a:solidFill>
                  <a:schemeClr val="tx1"/>
                </a:solidFill>
                <a:latin typeface="微软雅黑" panose="020B0503020204020204" pitchFamily="34" charset="-122"/>
                <a:ea typeface="微软雅黑" panose="020B0503020204020204" pitchFamily="34" charset="-122"/>
              </a:rPr>
              <a:t>一个赛道有</a:t>
            </a:r>
            <a:r>
              <a:rPr lang="zh-CN" altLang="zh-CN" sz="2000" b="0" dirty="0">
                <a:solidFill>
                  <a:srgbClr val="C00000"/>
                </a:solidFill>
                <a:latin typeface="微软雅黑" panose="020B0503020204020204" pitchFamily="34" charset="-122"/>
                <a:ea typeface="微软雅黑" panose="020B0503020204020204" pitchFamily="34" charset="-122"/>
              </a:rPr>
              <a:t>两个</a:t>
            </a:r>
            <a:r>
              <a:rPr lang="zh-CN" altLang="zh-CN" sz="2000" b="0" dirty="0">
                <a:solidFill>
                  <a:schemeClr val="tx1"/>
                </a:solidFill>
                <a:latin typeface="微软雅黑" panose="020B0503020204020204" pitchFamily="34" charset="-122"/>
                <a:ea typeface="微软雅黑" panose="020B0503020204020204" pitchFamily="34" charset="-122"/>
              </a:rPr>
              <a:t>出发区均可使用，出发区为</a:t>
            </a:r>
            <a:r>
              <a:rPr lang="zh-CN" altLang="zh-CN" sz="2000" b="0" dirty="0">
                <a:solidFill>
                  <a:srgbClr val="C00000"/>
                </a:solidFill>
                <a:latin typeface="微软雅黑" panose="020B0503020204020204" pitchFamily="34" charset="-122"/>
                <a:ea typeface="微软雅黑" panose="020B0503020204020204" pitchFamily="34" charset="-122"/>
              </a:rPr>
              <a:t>红</a:t>
            </a:r>
            <a:r>
              <a:rPr lang="zh-CN" altLang="zh-CN" sz="2000" b="0" dirty="0" smtClean="0">
                <a:solidFill>
                  <a:srgbClr val="C00000"/>
                </a:solidFill>
                <a:latin typeface="微软雅黑" panose="020B0503020204020204" pitchFamily="34" charset="-122"/>
                <a:ea typeface="微软雅黑" panose="020B0503020204020204" pitchFamily="34" charset="-122"/>
              </a:rPr>
              <a:t>线</a:t>
            </a:r>
            <a:r>
              <a:rPr lang="en-US" altLang="zh-CN" sz="2000" b="0" dirty="0" smtClean="0">
                <a:solidFill>
                  <a:schemeClr val="tx1"/>
                </a:solidFill>
                <a:latin typeface="微软雅黑" panose="020B0503020204020204" pitchFamily="34" charset="-122"/>
                <a:ea typeface="微软雅黑" panose="020B0503020204020204" pitchFamily="34" charset="-122"/>
              </a:rPr>
              <a:t>1100X1100mm</a:t>
            </a:r>
            <a:r>
              <a:rPr lang="zh-CN" altLang="zh-CN" sz="2000" b="0" dirty="0">
                <a:solidFill>
                  <a:schemeClr val="tx1"/>
                </a:solidFill>
                <a:latin typeface="微软雅黑" panose="020B0503020204020204" pitchFamily="34" charset="-122"/>
                <a:ea typeface="微软雅黑" panose="020B0503020204020204" pitchFamily="34" charset="-122"/>
              </a:rPr>
              <a:t>区域内，发车时驱动车</a:t>
            </a:r>
            <a:r>
              <a:rPr lang="zh-CN" altLang="zh-CN" sz="2000" b="0" dirty="0">
                <a:solidFill>
                  <a:srgbClr val="C00000"/>
                </a:solidFill>
                <a:latin typeface="微软雅黑" panose="020B0503020204020204" pitchFamily="34" charset="-122"/>
                <a:ea typeface="微软雅黑" panose="020B0503020204020204" pitchFamily="34" charset="-122"/>
              </a:rPr>
              <a:t>铅垂方向的</a:t>
            </a:r>
            <a:r>
              <a:rPr lang="zh-CN" altLang="zh-CN" sz="2000" b="0" dirty="0" smtClean="0">
                <a:solidFill>
                  <a:srgbClr val="C00000"/>
                </a:solidFill>
                <a:latin typeface="微软雅黑" panose="020B0503020204020204" pitchFamily="34" charset="-122"/>
                <a:ea typeface="微软雅黑" panose="020B0503020204020204" pitchFamily="34" charset="-122"/>
              </a:rPr>
              <a:t>投影</a:t>
            </a:r>
            <a:r>
              <a:rPr lang="zh-CN" altLang="zh-CN" sz="2000" b="0" dirty="0" smtClean="0">
                <a:solidFill>
                  <a:schemeClr val="tx1"/>
                </a:solidFill>
                <a:latin typeface="微软雅黑" panose="020B0503020204020204" pitchFamily="34" charset="-122"/>
                <a:ea typeface="微软雅黑" panose="020B0503020204020204" pitchFamily="34" charset="-122"/>
              </a:rPr>
              <a:t>不得超出该区域，不得压线，驱动车按逆时针方向运行，不符合上述要求的，视为无效发车；</a:t>
            </a:r>
          </a:p>
          <a:p>
            <a:pPr marL="457200" lvl="0" indent="-457200" algn="just">
              <a:lnSpc>
                <a:spcPct val="150000"/>
              </a:lnSpc>
              <a:spcBef>
                <a:spcPts val="0"/>
              </a:spcBef>
              <a:buClr>
                <a:schemeClr val="tx1"/>
              </a:buClr>
              <a:buFont typeface="+mj-lt"/>
              <a:buAutoNum type="arabicPeriod"/>
            </a:pPr>
            <a:r>
              <a:rPr lang="zh-CN" altLang="zh-CN" sz="2000" b="0" dirty="0" smtClean="0">
                <a:solidFill>
                  <a:schemeClr val="tx1"/>
                </a:solidFill>
                <a:latin typeface="微软雅黑" panose="020B0503020204020204" pitchFamily="34" charset="-122"/>
                <a:ea typeface="微软雅黑" panose="020B0503020204020204" pitchFamily="34" charset="-122"/>
              </a:rPr>
              <a:t>热能驱动车进入现场比赛时，必须</a:t>
            </a:r>
            <a:r>
              <a:rPr lang="zh-CN" altLang="zh-CN" sz="2000" b="0" dirty="0" smtClean="0">
                <a:solidFill>
                  <a:srgbClr val="C00000"/>
                </a:solidFill>
                <a:latin typeface="微软雅黑" panose="020B0503020204020204" pitchFamily="34" charset="-122"/>
                <a:ea typeface="微软雅黑" panose="020B0503020204020204" pitchFamily="34" charset="-122"/>
              </a:rPr>
              <a:t>更换自带</a:t>
            </a:r>
            <a:r>
              <a:rPr lang="zh-CN" altLang="zh-CN" sz="2000" b="0" dirty="0" smtClean="0">
                <a:solidFill>
                  <a:schemeClr val="accent5">
                    <a:lumMod val="50000"/>
                  </a:schemeClr>
                </a:solidFill>
                <a:latin typeface="微软雅黑" panose="020B0503020204020204" pitchFamily="34" charset="-122"/>
                <a:ea typeface="微软雅黑" panose="020B0503020204020204" pitchFamily="34" charset="-122"/>
              </a:rPr>
              <a:t>没有</a:t>
            </a:r>
            <a:r>
              <a:rPr lang="zh-CN" altLang="zh-CN" sz="2000" b="0" dirty="0" smtClean="0">
                <a:solidFill>
                  <a:schemeClr val="tx1"/>
                </a:solidFill>
                <a:latin typeface="微软雅黑" panose="020B0503020204020204" pitchFamily="34" charset="-122"/>
                <a:ea typeface="微软雅黑" panose="020B0503020204020204" pitchFamily="34" charset="-122"/>
              </a:rPr>
              <a:t>酒精的</a:t>
            </a:r>
            <a:r>
              <a:rPr lang="zh-CN" altLang="en-US" sz="2000" b="0" dirty="0" smtClean="0">
                <a:solidFill>
                  <a:schemeClr val="tx1"/>
                </a:solidFill>
                <a:latin typeface="微软雅黑" panose="020B0503020204020204" pitchFamily="34" charset="-122"/>
                <a:ea typeface="微软雅黑" panose="020B0503020204020204" pitchFamily="34" charset="-122"/>
              </a:rPr>
              <a:t>燃具包括</a:t>
            </a:r>
            <a:r>
              <a:rPr lang="zh-CN" altLang="en-US" sz="2000" b="0" dirty="0" smtClean="0">
                <a:solidFill>
                  <a:schemeClr val="accent5">
                    <a:lumMod val="50000"/>
                  </a:schemeClr>
                </a:solidFill>
                <a:latin typeface="微软雅黑" panose="020B0503020204020204" pitchFamily="34" charset="-122"/>
                <a:ea typeface="微软雅黑" panose="020B0503020204020204" pitchFamily="34" charset="-122"/>
              </a:rPr>
              <a:t>没有</a:t>
            </a:r>
            <a:r>
              <a:rPr lang="zh-CN" altLang="zh-CN" sz="2000" b="0" dirty="0" smtClean="0">
                <a:solidFill>
                  <a:schemeClr val="tx1"/>
                </a:solidFill>
                <a:latin typeface="微软雅黑" panose="020B0503020204020204" pitchFamily="34" charset="-122"/>
                <a:ea typeface="微软雅黑" panose="020B0503020204020204" pitchFamily="34" charset="-122"/>
              </a:rPr>
              <a:t>浸泡</a:t>
            </a:r>
            <a:r>
              <a:rPr lang="zh-CN" altLang="en-US" sz="2000" b="0" dirty="0" smtClean="0">
                <a:solidFill>
                  <a:schemeClr val="tx1"/>
                </a:solidFill>
                <a:latin typeface="微软雅黑" panose="020B0503020204020204" pitchFamily="34" charset="-122"/>
                <a:ea typeface="微软雅黑" panose="020B0503020204020204" pitchFamily="34" charset="-122"/>
              </a:rPr>
              <a:t>的</a:t>
            </a:r>
            <a:r>
              <a:rPr lang="zh-CN" altLang="zh-CN" sz="2000" b="0" dirty="0" smtClean="0">
                <a:solidFill>
                  <a:schemeClr val="tx1"/>
                </a:solidFill>
                <a:latin typeface="微软雅黑" panose="020B0503020204020204" pitchFamily="34" charset="-122"/>
                <a:ea typeface="微软雅黑" panose="020B0503020204020204" pitchFamily="34" charset="-122"/>
              </a:rPr>
              <a:t>新灯芯，并经裁判</a:t>
            </a:r>
            <a:r>
              <a:rPr lang="zh-CN" altLang="zh-CN" sz="2000" b="0" dirty="0" smtClean="0">
                <a:solidFill>
                  <a:srgbClr val="C00000"/>
                </a:solidFill>
                <a:latin typeface="微软雅黑" panose="020B0503020204020204" pitchFamily="34" charset="-122"/>
                <a:ea typeface="微软雅黑" panose="020B0503020204020204" pitchFamily="34" charset="-122"/>
              </a:rPr>
              <a:t>检查</a:t>
            </a:r>
            <a:r>
              <a:rPr lang="zh-CN" altLang="en-US" sz="2000" b="0" dirty="0" smtClean="0">
                <a:solidFill>
                  <a:schemeClr val="tx1"/>
                </a:solidFill>
                <a:latin typeface="微软雅黑" panose="020B0503020204020204" pitchFamily="34" charset="-122"/>
                <a:ea typeface="微软雅黑" panose="020B0503020204020204" pitchFamily="34" charset="-122"/>
              </a:rPr>
              <a:t>燃具</a:t>
            </a:r>
            <a:r>
              <a:rPr lang="zh-CN" altLang="zh-CN" sz="2000" b="0" dirty="0" smtClean="0">
                <a:solidFill>
                  <a:schemeClr val="tx1"/>
                </a:solidFill>
                <a:latin typeface="微软雅黑" panose="020B0503020204020204" pitchFamily="34" charset="-122"/>
                <a:ea typeface="微软雅黑" panose="020B0503020204020204" pitchFamily="34" charset="-122"/>
              </a:rPr>
              <a:t>内无酒精后</a:t>
            </a:r>
            <a:r>
              <a:rPr lang="zh-CN" altLang="en-US" sz="2000" b="0" dirty="0" smtClean="0">
                <a:solidFill>
                  <a:srgbClr val="C00000"/>
                </a:solidFill>
                <a:latin typeface="微软雅黑" panose="020B0503020204020204" pitchFamily="34" charset="-122"/>
                <a:ea typeface="微软雅黑" panose="020B0503020204020204" pitchFamily="34" charset="-122"/>
              </a:rPr>
              <a:t>才</a:t>
            </a:r>
            <a:r>
              <a:rPr lang="zh-CN" altLang="zh-CN" sz="2000" b="0" dirty="0" smtClean="0">
                <a:solidFill>
                  <a:srgbClr val="C00000"/>
                </a:solidFill>
                <a:latin typeface="微软雅黑" panose="020B0503020204020204" pitchFamily="34" charset="-122"/>
                <a:ea typeface="微软雅黑" panose="020B0503020204020204" pitchFamily="34" charset="-122"/>
              </a:rPr>
              <a:t>可添加</a:t>
            </a:r>
            <a:r>
              <a:rPr lang="zh-CN" altLang="zh-CN" sz="2000" b="0" dirty="0" smtClean="0">
                <a:solidFill>
                  <a:schemeClr val="tx1"/>
                </a:solidFill>
                <a:latin typeface="微软雅黑" panose="020B0503020204020204" pitchFamily="34" charset="-122"/>
                <a:ea typeface="微软雅黑" panose="020B0503020204020204" pitchFamily="34" charset="-122"/>
              </a:rPr>
              <a:t>现场提供的酒精参加</a:t>
            </a:r>
            <a:r>
              <a:rPr lang="zh-CN" altLang="zh-CN" sz="2000" b="0" dirty="0">
                <a:solidFill>
                  <a:schemeClr val="tx1"/>
                </a:solidFill>
                <a:latin typeface="微软雅黑" panose="020B0503020204020204" pitchFamily="34" charset="-122"/>
                <a:ea typeface="微软雅黑" panose="020B0503020204020204" pitchFamily="34" charset="-122"/>
              </a:rPr>
              <a:t>比赛，</a:t>
            </a:r>
            <a:r>
              <a:rPr lang="zh-CN" altLang="zh-CN" sz="2000" b="0" dirty="0">
                <a:solidFill>
                  <a:schemeClr val="tx1"/>
                </a:solidFill>
                <a:latin typeface="微软雅黑" panose="020B0503020204020204" pitchFamily="34" charset="-122"/>
                <a:ea typeface="微软雅黑" panose="020B0503020204020204" pitchFamily="34" charset="-122"/>
              </a:rPr>
              <a:t>不能发车或取消参赛资格</a:t>
            </a:r>
            <a:r>
              <a:rPr lang="zh-CN" altLang="zh-CN" sz="2000" b="0" dirty="0">
                <a:solidFill>
                  <a:schemeClr val="tx1"/>
                </a:solidFill>
                <a:latin typeface="微软雅黑" panose="020B0503020204020204" pitchFamily="34" charset="-122"/>
                <a:ea typeface="微软雅黑" panose="020B0503020204020204" pitchFamily="34" charset="-122"/>
              </a:rPr>
              <a:t>； </a:t>
            </a:r>
            <a:endParaRPr lang="en-US" altLang="zh-CN" sz="2000" b="0" dirty="0">
              <a:solidFill>
                <a:schemeClr val="tx1"/>
              </a:solidFill>
              <a:latin typeface="微软雅黑" panose="020B0503020204020204" pitchFamily="34" charset="-122"/>
              <a:ea typeface="微软雅黑" panose="020B0503020204020204" pitchFamily="34" charset="-122"/>
            </a:endParaRPr>
          </a:p>
          <a:p>
            <a:pPr marL="0" indent="0">
              <a:lnSpc>
                <a:spcPct val="150000"/>
              </a:lnSpc>
              <a:buNone/>
            </a:pPr>
            <a:endParaRPr lang="zh-CN" altLang="zh-CN" sz="2000" b="0" dirty="0">
              <a:latin typeface="微软雅黑" panose="020B0503020204020204" pitchFamily="34" charset="-122"/>
              <a:ea typeface="微软雅黑" panose="020B0503020204020204" pitchFamily="34" charset="-122"/>
            </a:endParaRPr>
          </a:p>
          <a:p>
            <a:pPr marL="0" lvl="0" indent="0" algn="just">
              <a:lnSpc>
                <a:spcPct val="150000"/>
              </a:lnSpc>
              <a:buNone/>
            </a:pPr>
            <a:endParaRPr lang="zh-CN" altLang="zh-CN" sz="2000" b="0" dirty="0">
              <a:solidFill>
                <a:schemeClr val="tx1"/>
              </a:solidFill>
              <a:latin typeface="微软雅黑" panose="020B0503020204020204" pitchFamily="34" charset="-122"/>
              <a:ea typeface="微软雅黑" panose="020B0503020204020204" pitchFamily="34" charset="-122"/>
            </a:endParaRPr>
          </a:p>
        </p:txBody>
      </p:sp>
      <p:sp>
        <p:nvSpPr>
          <p:cNvPr id="4" name="Rectangle 2"/>
          <p:cNvSpPr txBox="1">
            <a:spLocks noChangeArrowheads="1"/>
          </p:cNvSpPr>
          <p:nvPr/>
        </p:nvSpPr>
        <p:spPr bwMode="auto">
          <a:xfrm>
            <a:off x="1146175" y="688980"/>
            <a:ext cx="914558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Clr>
                <a:srgbClr val="FF0000"/>
              </a:buClr>
              <a:buFont typeface="Wingdings" panose="05000000000000000000" pitchFamily="2" charset="2"/>
              <a:buChar char="Ø"/>
              <a:defRPr sz="3200" b="1">
                <a:solidFill>
                  <a:srgbClr val="251886"/>
                </a:solidFill>
                <a:latin typeface="楷体" panose="02010609060101010101" pitchFamily="49" charset="-122"/>
                <a:ea typeface="楷体" panose="02010609060101010101" pitchFamily="49"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nSpc>
                <a:spcPct val="100000"/>
              </a:lnSpc>
              <a:spcBef>
                <a:spcPct val="0"/>
              </a:spcBef>
              <a:buClrTx/>
              <a:buNone/>
            </a:pPr>
            <a:r>
              <a:rPr lang="zh-CN" altLang="en-US" dirty="0">
                <a:solidFill>
                  <a:srgbClr val="003399"/>
                </a:solidFill>
                <a:latin typeface="微软雅黑" panose="020B0503020204020204" pitchFamily="34" charset="-122"/>
                <a:ea typeface="微软雅黑" panose="020B0503020204020204" pitchFamily="34" charset="-122"/>
                <a:cs typeface="Times New Roman" panose="02020603050405020304" pitchFamily="18" charset="0"/>
              </a:rPr>
              <a:t>一、</a:t>
            </a:r>
            <a:r>
              <a:rPr lang="zh-CN" altLang="zh-CN" dirty="0">
                <a:solidFill>
                  <a:srgbClr val="003399"/>
                </a:solidFill>
                <a:latin typeface="微软雅黑" panose="020B0503020204020204" pitchFamily="34" charset="-122"/>
                <a:ea typeface="微软雅黑" panose="020B0503020204020204" pitchFamily="34" charset="-122"/>
                <a:cs typeface="Times New Roman" panose="02020603050405020304" pitchFamily="18" charset="0"/>
              </a:rPr>
              <a:t>资格要求</a:t>
            </a:r>
            <a:endParaRPr lang="zh-CN" altLang="en-US" dirty="0">
              <a:solidFill>
                <a:srgbClr val="003399"/>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Rectangle 2"/>
          <p:cNvSpPr txBox="1">
            <a:spLocks noChangeArrowheads="1"/>
          </p:cNvSpPr>
          <p:nvPr/>
        </p:nvSpPr>
        <p:spPr bwMode="auto">
          <a:xfrm>
            <a:off x="1138921" y="3390899"/>
            <a:ext cx="914558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Clr>
                <a:srgbClr val="FF0000"/>
              </a:buClr>
              <a:buFont typeface="Wingdings" panose="05000000000000000000" pitchFamily="2" charset="2"/>
              <a:buChar char="Ø"/>
              <a:defRPr sz="3200" b="1">
                <a:solidFill>
                  <a:srgbClr val="251886"/>
                </a:solidFill>
                <a:latin typeface="楷体" panose="02010609060101010101" pitchFamily="49" charset="-122"/>
                <a:ea typeface="楷体" panose="02010609060101010101" pitchFamily="49"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nSpc>
                <a:spcPct val="100000"/>
              </a:lnSpc>
              <a:spcBef>
                <a:spcPct val="0"/>
              </a:spcBef>
              <a:buClrTx/>
              <a:buNone/>
            </a:pPr>
            <a:r>
              <a:rPr lang="zh-CN" altLang="en-US" dirty="0" smtClean="0">
                <a:solidFill>
                  <a:srgbClr val="003399"/>
                </a:solidFill>
                <a:latin typeface="微软雅黑" panose="020B0503020204020204" pitchFamily="34" charset="-122"/>
                <a:ea typeface="微软雅黑" panose="020B0503020204020204" pitchFamily="34" charset="-122"/>
                <a:cs typeface="Times New Roman" panose="02020603050405020304" pitchFamily="18" charset="0"/>
              </a:rPr>
              <a:t>二、发车</a:t>
            </a:r>
            <a:r>
              <a:rPr lang="zh-CN" altLang="zh-CN" dirty="0" smtClean="0">
                <a:solidFill>
                  <a:srgbClr val="003399"/>
                </a:solidFill>
                <a:latin typeface="微软雅黑" panose="020B0503020204020204" pitchFamily="34" charset="-122"/>
                <a:ea typeface="微软雅黑" panose="020B0503020204020204" pitchFamily="34" charset="-122"/>
                <a:cs typeface="Times New Roman" panose="02020603050405020304" pitchFamily="18" charset="0"/>
              </a:rPr>
              <a:t>要求</a:t>
            </a:r>
            <a:endParaRPr lang="zh-CN" altLang="en-US" dirty="0">
              <a:solidFill>
                <a:srgbClr val="003399"/>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393806936"/>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2"/>
          <p:cNvSpPr txBox="1">
            <a:spLocks/>
          </p:cNvSpPr>
          <p:nvPr/>
        </p:nvSpPr>
        <p:spPr bwMode="auto">
          <a:xfrm>
            <a:off x="1117600" y="827313"/>
            <a:ext cx="10160000" cy="5445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Clr>
                <a:srgbClr val="FF0000"/>
              </a:buClr>
              <a:buFont typeface="Wingdings" panose="05000000000000000000" pitchFamily="2" charset="2"/>
              <a:buChar char="Ø"/>
              <a:defRPr sz="3200" b="1">
                <a:solidFill>
                  <a:srgbClr val="251886"/>
                </a:solidFill>
                <a:latin typeface="楷体" panose="02010609060101010101" pitchFamily="49" charset="-122"/>
                <a:ea typeface="楷体" panose="02010609060101010101" pitchFamily="49" charset="-122"/>
              </a:defRPr>
            </a:lvl1pPr>
            <a:lvl2pPr marL="685800" indent="-22860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457200" lvl="0" indent="-457200">
              <a:lnSpc>
                <a:spcPct val="150000"/>
              </a:lnSpc>
              <a:spcBef>
                <a:spcPts val="0"/>
              </a:spcBef>
              <a:buClrTx/>
              <a:buFont typeface="+mj-lt"/>
              <a:buAutoNum type="arabicPeriod" startAt="3"/>
            </a:pPr>
            <a:r>
              <a:rPr lang="zh-CN" altLang="zh-CN" sz="2000" b="0" dirty="0">
                <a:solidFill>
                  <a:schemeClr val="tx1"/>
                </a:solidFill>
                <a:latin typeface="微软雅黑" panose="020B0503020204020204" pitchFamily="34" charset="-122"/>
                <a:ea typeface="微软雅黑" panose="020B0503020204020204" pitchFamily="34" charset="-122"/>
              </a:rPr>
              <a:t>势能驱动车进入现场比赛时，</a:t>
            </a:r>
            <a:r>
              <a:rPr lang="zh-CN" altLang="zh-CN" sz="2000" b="0" dirty="0">
                <a:solidFill>
                  <a:srgbClr val="C00000"/>
                </a:solidFill>
                <a:latin typeface="微软雅黑" panose="020B0503020204020204" pitchFamily="34" charset="-122"/>
                <a:ea typeface="微软雅黑" panose="020B0503020204020204" pitchFamily="34" charset="-122"/>
              </a:rPr>
              <a:t>检测</a:t>
            </a:r>
            <a:r>
              <a:rPr lang="zh-CN" altLang="zh-CN" sz="2000" b="0" dirty="0">
                <a:solidFill>
                  <a:schemeClr val="tx1"/>
                </a:solidFill>
                <a:latin typeface="微软雅黑" panose="020B0503020204020204" pitchFamily="34" charset="-122"/>
                <a:ea typeface="微软雅黑" panose="020B0503020204020204" pitchFamily="34" charset="-122"/>
              </a:rPr>
              <a:t>重物在</a:t>
            </a:r>
            <a:r>
              <a:rPr lang="en-US" altLang="zh-CN" sz="2000" b="0" dirty="0">
                <a:solidFill>
                  <a:schemeClr val="tx1"/>
                </a:solidFill>
                <a:latin typeface="微软雅黑" panose="020B0503020204020204" pitchFamily="34" charset="-122"/>
                <a:ea typeface="微软雅黑" panose="020B0503020204020204" pitchFamily="34" charset="-122"/>
              </a:rPr>
              <a:t>1kg</a:t>
            </a:r>
            <a:r>
              <a:rPr lang="zh-CN" altLang="zh-CN" sz="2000" b="0" dirty="0">
                <a:solidFill>
                  <a:schemeClr val="tx1"/>
                </a:solidFill>
                <a:latin typeface="微软雅黑" panose="020B0503020204020204" pitchFamily="34" charset="-122"/>
                <a:ea typeface="微软雅黑" panose="020B0503020204020204" pitchFamily="34" charset="-122"/>
              </a:rPr>
              <a:t>±</a:t>
            </a:r>
            <a:r>
              <a:rPr lang="en-US" altLang="zh-CN" sz="2000" b="0" dirty="0">
                <a:solidFill>
                  <a:schemeClr val="tx1"/>
                </a:solidFill>
                <a:latin typeface="微软雅黑" panose="020B0503020204020204" pitchFamily="34" charset="-122"/>
                <a:ea typeface="微软雅黑" panose="020B0503020204020204" pitchFamily="34" charset="-122"/>
              </a:rPr>
              <a:t>10g</a:t>
            </a:r>
            <a:r>
              <a:rPr lang="zh-CN" altLang="zh-CN" sz="2000" b="0" dirty="0">
                <a:solidFill>
                  <a:schemeClr val="tx1"/>
                </a:solidFill>
                <a:latin typeface="微软雅黑" panose="020B0503020204020204" pitchFamily="34" charset="-122"/>
                <a:ea typeface="微软雅黑" panose="020B0503020204020204" pitchFamily="34" charset="-122"/>
              </a:rPr>
              <a:t>范围内</a:t>
            </a:r>
            <a:r>
              <a:rPr lang="zh-CN" altLang="en-US" sz="2000" b="0" dirty="0">
                <a:solidFill>
                  <a:schemeClr val="tx1"/>
                </a:solidFill>
                <a:latin typeface="微软雅黑" panose="020B0503020204020204" pitchFamily="34" charset="-122"/>
                <a:ea typeface="微软雅黑" panose="020B0503020204020204" pitchFamily="34" charset="-122"/>
              </a:rPr>
              <a:t>；</a:t>
            </a:r>
            <a:endParaRPr lang="en-US" altLang="zh-CN" sz="2000" b="0" dirty="0">
              <a:solidFill>
                <a:schemeClr val="tx1"/>
              </a:solidFill>
              <a:latin typeface="微软雅黑" panose="020B0503020204020204" pitchFamily="34" charset="-122"/>
              <a:ea typeface="微软雅黑" panose="020B0503020204020204" pitchFamily="34" charset="-122"/>
            </a:endParaRPr>
          </a:p>
          <a:p>
            <a:pPr marL="457200" lvl="0" indent="-457200">
              <a:lnSpc>
                <a:spcPct val="150000"/>
              </a:lnSpc>
              <a:spcBef>
                <a:spcPts val="0"/>
              </a:spcBef>
              <a:buClrTx/>
              <a:buFont typeface="+mj-lt"/>
              <a:buAutoNum type="arabicPeriod" startAt="3"/>
            </a:pPr>
            <a:r>
              <a:rPr lang="zh-CN" altLang="zh-CN" sz="2000" b="0" dirty="0" smtClean="0">
                <a:solidFill>
                  <a:schemeClr val="tx1"/>
                </a:solidFill>
                <a:latin typeface="微软雅黑" panose="020B0503020204020204" pitchFamily="34" charset="-122"/>
                <a:ea typeface="微软雅黑" panose="020B0503020204020204" pitchFamily="34" charset="-122"/>
              </a:rPr>
              <a:t>裁判</a:t>
            </a:r>
            <a:r>
              <a:rPr lang="zh-CN" altLang="zh-CN" sz="2000" b="0" dirty="0">
                <a:solidFill>
                  <a:schemeClr val="tx1"/>
                </a:solidFill>
                <a:latin typeface="微软雅黑" panose="020B0503020204020204" pitchFamily="34" charset="-122"/>
                <a:ea typeface="微软雅黑" panose="020B0503020204020204" pitchFamily="34" charset="-122"/>
              </a:rPr>
              <a:t>发出发车指令</a:t>
            </a:r>
            <a:r>
              <a:rPr lang="zh-CN" altLang="zh-CN" sz="2000" b="0" dirty="0">
                <a:solidFill>
                  <a:schemeClr val="tx1"/>
                </a:solidFill>
                <a:latin typeface="微软雅黑" panose="020B0503020204020204" pitchFamily="34" charset="-122"/>
                <a:ea typeface="微软雅黑" panose="020B0503020204020204" pitchFamily="34" charset="-122"/>
              </a:rPr>
              <a:t>后</a:t>
            </a:r>
            <a:r>
              <a:rPr lang="zh-CN" altLang="zh-CN" sz="2000" b="0" dirty="0">
                <a:solidFill>
                  <a:schemeClr val="tx1"/>
                </a:solidFill>
                <a:latin typeface="微软雅黑" panose="020B0503020204020204" pitchFamily="34" charset="-122"/>
                <a:ea typeface="微软雅黑" panose="020B0503020204020204" pitchFamily="34" charset="-122"/>
              </a:rPr>
              <a:t>，</a:t>
            </a:r>
            <a:r>
              <a:rPr lang="zh-CN" altLang="zh-CN" sz="2000" b="0" dirty="0">
                <a:solidFill>
                  <a:schemeClr val="tx1"/>
                </a:solidFill>
                <a:latin typeface="微软雅黑" panose="020B0503020204020204" pitchFamily="34" charset="-122"/>
                <a:ea typeface="微软雅黑" panose="020B0503020204020204" pitchFamily="34" charset="-122"/>
              </a:rPr>
              <a:t>需在</a:t>
            </a:r>
            <a:r>
              <a:rPr lang="en-US" altLang="zh-CN" sz="2000" b="0" dirty="0">
                <a:solidFill>
                  <a:schemeClr val="tx1"/>
                </a:solidFill>
                <a:latin typeface="微软雅黑" panose="020B0503020204020204" pitchFamily="34" charset="-122"/>
                <a:ea typeface="微软雅黑" panose="020B0503020204020204" pitchFamily="34" charset="-122"/>
              </a:rPr>
              <a:t>30</a:t>
            </a:r>
            <a:r>
              <a:rPr lang="zh-CN" altLang="zh-CN" sz="2000" b="0" dirty="0">
                <a:solidFill>
                  <a:schemeClr val="tx1"/>
                </a:solidFill>
                <a:latin typeface="微软雅黑" panose="020B0503020204020204" pitchFamily="34" charset="-122"/>
                <a:ea typeface="微软雅黑" panose="020B0503020204020204" pitchFamily="34" charset="-122"/>
              </a:rPr>
              <a:t>秒（含</a:t>
            </a:r>
            <a:r>
              <a:rPr lang="en-US" altLang="zh-CN" sz="2000" b="0" dirty="0">
                <a:solidFill>
                  <a:schemeClr val="tx1"/>
                </a:solidFill>
                <a:latin typeface="微软雅黑" panose="020B0503020204020204" pitchFamily="34" charset="-122"/>
                <a:ea typeface="微软雅黑" panose="020B0503020204020204" pitchFamily="34" charset="-122"/>
              </a:rPr>
              <a:t>30</a:t>
            </a:r>
            <a:r>
              <a:rPr lang="zh-CN" altLang="zh-CN" sz="2000" b="0" dirty="0">
                <a:solidFill>
                  <a:schemeClr val="tx1"/>
                </a:solidFill>
                <a:latin typeface="微软雅黑" panose="020B0503020204020204" pitchFamily="34" charset="-122"/>
                <a:ea typeface="微软雅黑" panose="020B0503020204020204" pitchFamily="34" charset="-122"/>
              </a:rPr>
              <a:t>秒）内发车，否则视为无效成绩</a:t>
            </a:r>
            <a:r>
              <a:rPr lang="zh-CN" altLang="zh-CN" sz="2000" b="0" dirty="0">
                <a:solidFill>
                  <a:schemeClr val="tx1"/>
                </a:solidFill>
                <a:latin typeface="微软雅黑" panose="020B0503020204020204" pitchFamily="34" charset="-122"/>
                <a:ea typeface="微软雅黑" panose="020B0503020204020204" pitchFamily="34" charset="-122"/>
              </a:rPr>
              <a:t>； </a:t>
            </a:r>
            <a:endParaRPr lang="zh-CN" altLang="zh-CN" sz="2000" b="0" dirty="0">
              <a:solidFill>
                <a:schemeClr val="tx1"/>
              </a:solidFill>
              <a:latin typeface="微软雅黑" panose="020B0503020204020204" pitchFamily="34" charset="-122"/>
              <a:ea typeface="微软雅黑" panose="020B0503020204020204" pitchFamily="34" charset="-122"/>
            </a:endParaRPr>
          </a:p>
          <a:p>
            <a:pPr marL="457200" lvl="0" indent="-457200" algn="just">
              <a:lnSpc>
                <a:spcPct val="150000"/>
              </a:lnSpc>
              <a:spcBef>
                <a:spcPts val="0"/>
              </a:spcBef>
              <a:buClrTx/>
              <a:buFont typeface="+mj-lt"/>
              <a:buAutoNum type="arabicPeriod" startAt="3"/>
            </a:pPr>
            <a:r>
              <a:rPr lang="zh-CN" altLang="zh-CN" sz="2000" b="0" dirty="0">
                <a:solidFill>
                  <a:schemeClr val="tx1"/>
                </a:solidFill>
                <a:latin typeface="微软雅黑" panose="020B0503020204020204" pitchFamily="34" charset="-122"/>
                <a:ea typeface="微软雅黑" panose="020B0503020204020204" pitchFamily="34" charset="-122"/>
              </a:rPr>
              <a:t>热能驱动车在发车时，</a:t>
            </a:r>
            <a:r>
              <a:rPr lang="zh-CN" altLang="zh-CN" sz="2000" b="0" dirty="0">
                <a:solidFill>
                  <a:srgbClr val="C00000"/>
                </a:solidFill>
                <a:latin typeface="微软雅黑" panose="020B0503020204020204" pitchFamily="34" charset="-122"/>
                <a:ea typeface="微软雅黑" panose="020B0503020204020204" pitchFamily="34" charset="-122"/>
              </a:rPr>
              <a:t>允许选手</a:t>
            </a:r>
            <a:r>
              <a:rPr lang="zh-CN" altLang="zh-CN" sz="2000" b="0" dirty="0">
                <a:solidFill>
                  <a:schemeClr val="tx1"/>
                </a:solidFill>
                <a:latin typeface="微软雅黑" panose="020B0503020204020204" pitchFamily="34" charset="-122"/>
                <a:ea typeface="微软雅黑" panose="020B0503020204020204" pitchFamily="34" charset="-122"/>
              </a:rPr>
              <a:t>在出发区</a:t>
            </a:r>
            <a:r>
              <a:rPr lang="zh-CN" altLang="zh-CN" sz="2000" b="0" dirty="0" smtClean="0">
                <a:solidFill>
                  <a:schemeClr val="tx1"/>
                </a:solidFill>
                <a:latin typeface="微软雅黑" panose="020B0503020204020204" pitchFamily="34" charset="-122"/>
                <a:ea typeface="微软雅黑" panose="020B0503020204020204" pitchFamily="34" charset="-122"/>
              </a:rPr>
              <a:t>内采用</a:t>
            </a:r>
            <a:r>
              <a:rPr lang="zh-CN" altLang="zh-CN" sz="2000" b="0" dirty="0">
                <a:solidFill>
                  <a:srgbClr val="C00000"/>
                </a:solidFill>
                <a:latin typeface="微软雅黑" panose="020B0503020204020204" pitchFamily="34" charset="-122"/>
                <a:ea typeface="微软雅黑" panose="020B0503020204020204" pitchFamily="34" charset="-122"/>
              </a:rPr>
              <a:t>接触方式</a:t>
            </a:r>
            <a:r>
              <a:rPr lang="zh-CN" altLang="zh-CN" sz="2000" b="0" dirty="0">
                <a:solidFill>
                  <a:schemeClr val="tx1"/>
                </a:solidFill>
                <a:latin typeface="微软雅黑" panose="020B0503020204020204" pitchFamily="34" charset="-122"/>
                <a:ea typeface="微软雅黑" panose="020B0503020204020204" pitchFamily="34" charset="-122"/>
              </a:rPr>
              <a:t>启动热能驱动车</a:t>
            </a:r>
            <a:r>
              <a:rPr lang="zh-CN" altLang="en-US" sz="2000" b="0" dirty="0">
                <a:solidFill>
                  <a:schemeClr val="tx1"/>
                </a:solidFill>
                <a:latin typeface="微软雅黑" panose="020B0503020204020204" pitchFamily="34" charset="-122"/>
                <a:ea typeface="微软雅黑" panose="020B0503020204020204" pitchFamily="34" charset="-122"/>
              </a:rPr>
              <a:t>，</a:t>
            </a:r>
            <a:r>
              <a:rPr lang="zh-CN" altLang="zh-CN" sz="2000" b="0" dirty="0">
                <a:solidFill>
                  <a:schemeClr val="tx1"/>
                </a:solidFill>
                <a:latin typeface="微软雅黑" panose="020B0503020204020204" pitchFamily="34" charset="-122"/>
                <a:ea typeface="微软雅黑" panose="020B0503020204020204" pitchFamily="34" charset="-122"/>
              </a:rPr>
              <a:t>但只能有</a:t>
            </a:r>
            <a:r>
              <a:rPr lang="zh-CN" altLang="zh-CN" sz="2000" b="0" dirty="0">
                <a:solidFill>
                  <a:srgbClr val="C00000"/>
                </a:solidFill>
                <a:latin typeface="微软雅黑" panose="020B0503020204020204" pitchFamily="34" charset="-122"/>
                <a:ea typeface="微软雅黑" panose="020B0503020204020204" pitchFamily="34" charset="-122"/>
              </a:rPr>
              <a:t>一次</a:t>
            </a:r>
            <a:r>
              <a:rPr lang="zh-CN" altLang="zh-CN" sz="2000" b="0" dirty="0">
                <a:solidFill>
                  <a:schemeClr val="tx1"/>
                </a:solidFill>
                <a:latin typeface="微软雅黑" panose="020B0503020204020204" pitchFamily="34" charset="-122"/>
                <a:ea typeface="微软雅黑" panose="020B0503020204020204" pitchFamily="34" charset="-122"/>
              </a:rPr>
              <a:t>接触方式启动热能驱动车，</a:t>
            </a:r>
            <a:r>
              <a:rPr lang="zh-CN" altLang="zh-CN" sz="2000" b="0" dirty="0">
                <a:solidFill>
                  <a:schemeClr val="tx1"/>
                </a:solidFill>
                <a:latin typeface="微软雅黑" panose="020B0503020204020204" pitchFamily="34" charset="-122"/>
                <a:ea typeface="微软雅黑" panose="020B0503020204020204" pitchFamily="34" charset="-122"/>
              </a:rPr>
              <a:t>一旦</a:t>
            </a:r>
            <a:r>
              <a:rPr lang="zh-CN" altLang="zh-CN" sz="2000" b="0" dirty="0">
                <a:solidFill>
                  <a:schemeClr val="tx1"/>
                </a:solidFill>
                <a:latin typeface="微软雅黑" panose="020B0503020204020204" pitchFamily="34" charset="-122"/>
                <a:ea typeface="微软雅黑" panose="020B0503020204020204" pitchFamily="34" charset="-122"/>
              </a:rPr>
              <a:t>发车</a:t>
            </a:r>
            <a:r>
              <a:rPr lang="zh-CN" altLang="zh-CN" sz="2000" b="0" dirty="0">
                <a:solidFill>
                  <a:schemeClr val="tx1"/>
                </a:solidFill>
                <a:latin typeface="微软雅黑" panose="020B0503020204020204" pitchFamily="34" charset="-122"/>
                <a:ea typeface="微软雅黑" panose="020B0503020204020204" pitchFamily="34" charset="-122"/>
              </a:rPr>
              <a:t>时间到（含</a:t>
            </a:r>
            <a:r>
              <a:rPr lang="en-US" altLang="zh-CN" sz="2000" b="0" dirty="0">
                <a:solidFill>
                  <a:schemeClr val="tx1"/>
                </a:solidFill>
                <a:latin typeface="微软雅黑" panose="020B0503020204020204" pitchFamily="34" charset="-122"/>
                <a:ea typeface="微软雅黑" panose="020B0503020204020204" pitchFamily="34" charset="-122"/>
              </a:rPr>
              <a:t>30</a:t>
            </a:r>
            <a:r>
              <a:rPr lang="zh-CN" altLang="zh-CN" sz="2000" b="0" dirty="0">
                <a:solidFill>
                  <a:schemeClr val="tx1"/>
                </a:solidFill>
                <a:latin typeface="微软雅黑" panose="020B0503020204020204" pitchFamily="34" charset="-122"/>
                <a:ea typeface="微软雅黑" panose="020B0503020204020204" pitchFamily="34" charset="-122"/>
              </a:rPr>
              <a:t>秒），热能</a:t>
            </a:r>
            <a:r>
              <a:rPr lang="zh-CN" altLang="zh-CN" sz="2000" b="0" dirty="0">
                <a:solidFill>
                  <a:schemeClr val="tx1"/>
                </a:solidFill>
                <a:latin typeface="微软雅黑" panose="020B0503020204020204" pitchFamily="34" charset="-122"/>
                <a:ea typeface="微软雅黑" panose="020B0503020204020204" pitchFamily="34" charset="-122"/>
              </a:rPr>
              <a:t>驱动</a:t>
            </a:r>
            <a:r>
              <a:rPr lang="zh-CN" altLang="zh-CN" sz="2000" b="0" dirty="0">
                <a:solidFill>
                  <a:schemeClr val="tx1"/>
                </a:solidFill>
                <a:latin typeface="微软雅黑" panose="020B0503020204020204" pitchFamily="34" charset="-122"/>
                <a:ea typeface="微软雅黑" panose="020B0503020204020204" pitchFamily="34" charset="-122"/>
              </a:rPr>
              <a:t>车</a:t>
            </a:r>
            <a:r>
              <a:rPr lang="zh-CN" altLang="zh-CN" sz="2000" b="0" dirty="0">
                <a:solidFill>
                  <a:schemeClr val="tx1"/>
                </a:solidFill>
                <a:latin typeface="微软雅黑" panose="020B0503020204020204" pitchFamily="34" charset="-122"/>
                <a:ea typeface="微软雅黑" panose="020B0503020204020204" pitchFamily="34" charset="-122"/>
              </a:rPr>
              <a:t>还</a:t>
            </a:r>
            <a:r>
              <a:rPr lang="zh-CN" altLang="zh-CN" sz="2000" b="0" dirty="0" smtClean="0">
                <a:solidFill>
                  <a:schemeClr val="tx1"/>
                </a:solidFill>
                <a:latin typeface="微软雅黑" panose="020B0503020204020204" pitchFamily="34" charset="-122"/>
                <a:ea typeface="微软雅黑" panose="020B0503020204020204" pitchFamily="34" charset="-122"/>
              </a:rPr>
              <a:t>未</a:t>
            </a:r>
            <a:r>
              <a:rPr lang="zh-CN" altLang="en-US" sz="2000" b="0" dirty="0" smtClean="0">
                <a:solidFill>
                  <a:schemeClr val="tx1"/>
                </a:solidFill>
                <a:latin typeface="微软雅黑" panose="020B0503020204020204" pitchFamily="34" charset="-122"/>
                <a:ea typeface="微软雅黑" panose="020B0503020204020204" pitchFamily="34" charset="-122"/>
              </a:rPr>
              <a:t>离手</a:t>
            </a:r>
            <a:r>
              <a:rPr lang="zh-CN" altLang="zh-CN" sz="2000" b="0" dirty="0" smtClean="0">
                <a:solidFill>
                  <a:schemeClr val="tx1"/>
                </a:solidFill>
                <a:latin typeface="微软雅黑" panose="020B0503020204020204" pitchFamily="34" charset="-122"/>
                <a:ea typeface="微软雅黑" panose="020B0503020204020204" pitchFamily="34" charset="-122"/>
              </a:rPr>
              <a:t>发车</a:t>
            </a:r>
            <a:r>
              <a:rPr lang="zh-CN" altLang="zh-CN" sz="2000" b="0" dirty="0">
                <a:solidFill>
                  <a:schemeClr val="tx1"/>
                </a:solidFill>
                <a:latin typeface="微软雅黑" panose="020B0503020204020204" pitchFamily="34" charset="-122"/>
                <a:ea typeface="微软雅黑" panose="020B0503020204020204" pitchFamily="34" charset="-122"/>
              </a:rPr>
              <a:t>视为</a:t>
            </a:r>
            <a:r>
              <a:rPr lang="zh-CN" altLang="zh-CN" sz="2000" b="0" dirty="0">
                <a:solidFill>
                  <a:schemeClr val="tx1"/>
                </a:solidFill>
                <a:latin typeface="微软雅黑" panose="020B0503020204020204" pitchFamily="34" charset="-122"/>
                <a:ea typeface="微软雅黑" panose="020B0503020204020204" pitchFamily="34" charset="-122"/>
              </a:rPr>
              <a:t>则</a:t>
            </a:r>
            <a:r>
              <a:rPr lang="zh-CN" altLang="zh-CN" sz="2000" b="0" dirty="0">
                <a:solidFill>
                  <a:schemeClr val="tx1"/>
                </a:solidFill>
                <a:latin typeface="微软雅黑" panose="020B0503020204020204" pitchFamily="34" charset="-122"/>
                <a:ea typeface="微软雅黑" panose="020B0503020204020204" pitchFamily="34" charset="-122"/>
              </a:rPr>
              <a:t>比赛结束</a:t>
            </a:r>
            <a:r>
              <a:rPr lang="zh-CN" altLang="zh-CN" sz="2000" b="0" dirty="0" smtClean="0">
                <a:solidFill>
                  <a:schemeClr val="tx1"/>
                </a:solidFill>
                <a:latin typeface="微软雅黑" panose="020B0503020204020204" pitchFamily="34" charset="-122"/>
                <a:ea typeface="微软雅黑" panose="020B0503020204020204" pitchFamily="34" charset="-122"/>
              </a:rPr>
              <a:t>；</a:t>
            </a:r>
            <a:r>
              <a:rPr lang="zh-CN" altLang="zh-CN" sz="2000" b="0" dirty="0">
                <a:solidFill>
                  <a:schemeClr val="tx1"/>
                </a:solidFill>
                <a:latin typeface="微软雅黑" panose="020B0503020204020204" pitchFamily="34" charset="-122"/>
                <a:ea typeface="微软雅黑" panose="020B0503020204020204" pitchFamily="34" charset="-122"/>
              </a:rPr>
              <a:t>若采用接触方式启动热能驱动车</a:t>
            </a:r>
            <a:r>
              <a:rPr lang="zh-CN" altLang="zh-CN" sz="2000" b="0" dirty="0" smtClean="0">
                <a:solidFill>
                  <a:schemeClr val="tx1"/>
                </a:solidFill>
                <a:latin typeface="微软雅黑" panose="020B0503020204020204" pitchFamily="34" charset="-122"/>
                <a:ea typeface="微软雅黑" panose="020B0503020204020204" pitchFamily="34" charset="-122"/>
              </a:rPr>
              <a:t>，</a:t>
            </a:r>
            <a:r>
              <a:rPr lang="zh-CN" altLang="en-US" sz="2000" b="0" dirty="0" smtClean="0">
                <a:solidFill>
                  <a:schemeClr val="tx1"/>
                </a:solidFill>
                <a:latin typeface="微软雅黑" panose="020B0503020204020204" pitchFamily="34" charset="-122"/>
                <a:ea typeface="微软雅黑" panose="020B0503020204020204" pitchFamily="34" charset="-122"/>
              </a:rPr>
              <a:t>一旦离手</a:t>
            </a:r>
            <a:r>
              <a:rPr lang="zh-CN" altLang="zh-CN" sz="2000" b="0" dirty="0" smtClean="0">
                <a:solidFill>
                  <a:schemeClr val="tx1"/>
                </a:solidFill>
                <a:latin typeface="微软雅黑" panose="020B0503020204020204" pitchFamily="34" charset="-122"/>
                <a:ea typeface="微软雅黑" panose="020B0503020204020204" pitchFamily="34" charset="-122"/>
              </a:rPr>
              <a:t>视为</a:t>
            </a:r>
            <a:r>
              <a:rPr lang="zh-CN" altLang="zh-CN" sz="2000" b="0" dirty="0">
                <a:solidFill>
                  <a:schemeClr val="tx1"/>
                </a:solidFill>
                <a:latin typeface="微软雅黑" panose="020B0503020204020204" pitchFamily="34" charset="-122"/>
                <a:ea typeface="微软雅黑" panose="020B0503020204020204" pitchFamily="34" charset="-122"/>
              </a:rPr>
              <a:t>比赛</a:t>
            </a:r>
            <a:r>
              <a:rPr lang="zh-CN" altLang="zh-CN" sz="2000" b="0" dirty="0">
                <a:solidFill>
                  <a:schemeClr val="tx1"/>
                </a:solidFill>
                <a:latin typeface="微软雅黑" panose="020B0503020204020204" pitchFamily="34" charset="-122"/>
                <a:ea typeface="微软雅黑" panose="020B0503020204020204" pitchFamily="34" charset="-122"/>
              </a:rPr>
              <a:t>开始，</a:t>
            </a:r>
            <a:r>
              <a:rPr lang="zh-CN" altLang="zh-CN" sz="2000" b="0" dirty="0">
                <a:solidFill>
                  <a:schemeClr val="tx1"/>
                </a:solidFill>
                <a:latin typeface="微软雅黑" panose="020B0503020204020204" pitchFamily="34" charset="-122"/>
                <a:ea typeface="微软雅黑" panose="020B0503020204020204" pitchFamily="34" charset="-122"/>
              </a:rPr>
              <a:t>不能再</a:t>
            </a:r>
            <a:r>
              <a:rPr lang="zh-CN" altLang="zh-CN" sz="2000" b="0" dirty="0">
                <a:solidFill>
                  <a:schemeClr val="tx1"/>
                </a:solidFill>
                <a:latin typeface="微软雅黑" panose="020B0503020204020204" pitchFamily="34" charset="-122"/>
                <a:ea typeface="微软雅黑" panose="020B0503020204020204" pitchFamily="34" charset="-122"/>
              </a:rPr>
              <a:t>有任何接触热能驱动车</a:t>
            </a:r>
            <a:r>
              <a:rPr lang="zh-CN" altLang="zh-CN" sz="2000" b="0" dirty="0" smtClean="0">
                <a:solidFill>
                  <a:schemeClr val="tx1"/>
                </a:solidFill>
                <a:latin typeface="微软雅黑" panose="020B0503020204020204" pitchFamily="34" charset="-122"/>
                <a:ea typeface="微软雅黑" panose="020B0503020204020204" pitchFamily="34" charset="-122"/>
              </a:rPr>
              <a:t>的动作</a:t>
            </a:r>
            <a:r>
              <a:rPr lang="zh-CN" altLang="zh-CN" sz="2000" b="0" dirty="0">
                <a:solidFill>
                  <a:schemeClr val="tx1"/>
                </a:solidFill>
                <a:latin typeface="微软雅黑" panose="020B0503020204020204" pitchFamily="34" charset="-122"/>
                <a:ea typeface="微软雅黑" panose="020B0503020204020204" pitchFamily="34" charset="-122"/>
              </a:rPr>
              <a:t>；</a:t>
            </a:r>
            <a:r>
              <a:rPr lang="zh-CN" altLang="zh-CN" sz="2000" b="0" dirty="0" smtClean="0">
                <a:solidFill>
                  <a:srgbClr val="C00000"/>
                </a:solidFill>
                <a:latin typeface="微软雅黑" panose="020B0503020204020204" pitchFamily="34" charset="-122"/>
                <a:ea typeface="微软雅黑" panose="020B0503020204020204" pitchFamily="34" charset="-122"/>
              </a:rPr>
              <a:t>超过</a:t>
            </a:r>
            <a:r>
              <a:rPr lang="zh-CN" altLang="zh-CN" sz="2000" b="0" dirty="0" smtClean="0">
                <a:solidFill>
                  <a:schemeClr val="tx1"/>
                </a:solidFill>
                <a:latin typeface="微软雅黑" panose="020B0503020204020204" pitchFamily="34" charset="-122"/>
                <a:ea typeface="微软雅黑" panose="020B0503020204020204" pitchFamily="34" charset="-122"/>
              </a:rPr>
              <a:t>发车指令</a:t>
            </a:r>
            <a:r>
              <a:rPr lang="zh-CN" altLang="en-US" sz="2000" b="0" dirty="0">
                <a:solidFill>
                  <a:schemeClr val="tx1"/>
                </a:solidFill>
                <a:latin typeface="微软雅黑" panose="020B0503020204020204" pitchFamily="34" charset="-122"/>
                <a:ea typeface="微软雅黑" panose="020B0503020204020204" pitchFamily="34" charset="-122"/>
              </a:rPr>
              <a:t>（含</a:t>
            </a:r>
            <a:r>
              <a:rPr lang="en-US" altLang="zh-CN" sz="2000" b="0" dirty="0">
                <a:solidFill>
                  <a:schemeClr val="tx1"/>
                </a:solidFill>
                <a:latin typeface="微软雅黑" panose="020B0503020204020204" pitchFamily="34" charset="-122"/>
                <a:ea typeface="微软雅黑" panose="020B0503020204020204" pitchFamily="34" charset="-122"/>
              </a:rPr>
              <a:t>30</a:t>
            </a:r>
            <a:r>
              <a:rPr lang="zh-CN" altLang="zh-CN" sz="2000" b="0" dirty="0" smtClean="0">
                <a:solidFill>
                  <a:schemeClr val="tx1"/>
                </a:solidFill>
                <a:latin typeface="微软雅黑" panose="020B0503020204020204" pitchFamily="34" charset="-122"/>
                <a:ea typeface="微软雅黑" panose="020B0503020204020204" pitchFamily="34" charset="-122"/>
              </a:rPr>
              <a:t>秒</a:t>
            </a:r>
            <a:r>
              <a:rPr lang="zh-CN" altLang="en-US" sz="2000" b="0" dirty="0" smtClean="0">
                <a:solidFill>
                  <a:schemeClr val="tx1"/>
                </a:solidFill>
                <a:latin typeface="微软雅黑" panose="020B0503020204020204" pitchFamily="34" charset="-122"/>
                <a:ea typeface="微软雅黑" panose="020B0503020204020204" pitchFamily="34" charset="-122"/>
              </a:rPr>
              <a:t>）</a:t>
            </a:r>
            <a:r>
              <a:rPr lang="zh-CN" altLang="zh-CN" sz="2000" b="0" dirty="0" smtClean="0">
                <a:solidFill>
                  <a:schemeClr val="tx1"/>
                </a:solidFill>
                <a:latin typeface="微软雅黑" panose="020B0503020204020204" pitchFamily="34" charset="-122"/>
                <a:ea typeface="微软雅黑" panose="020B0503020204020204" pitchFamily="34" charset="-122"/>
              </a:rPr>
              <a:t>后有</a:t>
            </a:r>
            <a:r>
              <a:rPr lang="zh-CN" altLang="zh-CN" sz="2000" b="0" dirty="0">
                <a:solidFill>
                  <a:srgbClr val="C00000"/>
                </a:solidFill>
                <a:latin typeface="微软雅黑" panose="020B0503020204020204" pitchFamily="34" charset="-122"/>
                <a:ea typeface="微软雅黑" panose="020B0503020204020204" pitchFamily="34" charset="-122"/>
              </a:rPr>
              <a:t>触碰</a:t>
            </a:r>
            <a:r>
              <a:rPr lang="zh-CN" altLang="zh-CN" sz="2000" b="0" dirty="0">
                <a:solidFill>
                  <a:schemeClr val="tx1"/>
                </a:solidFill>
                <a:latin typeface="微软雅黑" panose="020B0503020204020204" pitchFamily="34" charset="-122"/>
                <a:ea typeface="微软雅黑" panose="020B0503020204020204" pitchFamily="34" charset="-122"/>
              </a:rPr>
              <a:t>热能驱动车的任何</a:t>
            </a:r>
            <a:r>
              <a:rPr lang="zh-CN" altLang="zh-CN" sz="2000" b="0" dirty="0" smtClean="0">
                <a:solidFill>
                  <a:schemeClr val="tx1"/>
                </a:solidFill>
                <a:latin typeface="微软雅黑" panose="020B0503020204020204" pitchFamily="34" charset="-122"/>
                <a:ea typeface="微软雅黑" panose="020B0503020204020204" pitchFamily="34" charset="-122"/>
              </a:rPr>
              <a:t>动作</a:t>
            </a:r>
            <a:r>
              <a:rPr lang="zh-CN" altLang="zh-CN" sz="2000" b="0" dirty="0">
                <a:solidFill>
                  <a:schemeClr val="tx1"/>
                </a:solidFill>
                <a:latin typeface="微软雅黑" panose="020B0503020204020204" pitchFamily="34" charset="-122"/>
                <a:ea typeface="微软雅黑" panose="020B0503020204020204" pitchFamily="34" charset="-122"/>
              </a:rPr>
              <a:t>视为</a:t>
            </a:r>
            <a:r>
              <a:rPr lang="zh-CN" altLang="zh-CN" sz="2000" b="0" dirty="0" smtClean="0">
                <a:solidFill>
                  <a:srgbClr val="C00000"/>
                </a:solidFill>
                <a:latin typeface="微软雅黑" panose="020B0503020204020204" pitchFamily="34" charset="-122"/>
                <a:ea typeface="微软雅黑" panose="020B0503020204020204" pitchFamily="34" charset="-122"/>
              </a:rPr>
              <a:t>本</a:t>
            </a:r>
            <a:r>
              <a:rPr lang="zh-CN" altLang="zh-CN" sz="2000" b="0" dirty="0">
                <a:solidFill>
                  <a:srgbClr val="C00000"/>
                </a:solidFill>
                <a:latin typeface="微软雅黑" panose="020B0503020204020204" pitchFamily="34" charset="-122"/>
                <a:ea typeface="微软雅黑" panose="020B0503020204020204" pitchFamily="34" charset="-122"/>
              </a:rPr>
              <a:t>次现场运行结束</a:t>
            </a:r>
            <a:r>
              <a:rPr lang="zh-CN" altLang="zh-CN" sz="2000" b="0" dirty="0">
                <a:solidFill>
                  <a:schemeClr val="tx1"/>
                </a:solidFill>
                <a:latin typeface="微软雅黑" panose="020B0503020204020204" pitchFamily="34" charset="-122"/>
                <a:ea typeface="微软雅黑" panose="020B0503020204020204" pitchFamily="34" charset="-122"/>
              </a:rPr>
              <a:t>；</a:t>
            </a:r>
          </a:p>
          <a:p>
            <a:pPr marL="457200" lvl="0" indent="-457200" algn="just">
              <a:lnSpc>
                <a:spcPct val="150000"/>
              </a:lnSpc>
              <a:spcBef>
                <a:spcPts val="0"/>
              </a:spcBef>
              <a:buClrTx/>
              <a:buFont typeface="+mj-lt"/>
              <a:buAutoNum type="arabicPeriod" startAt="3"/>
            </a:pPr>
            <a:r>
              <a:rPr lang="zh-CN" altLang="zh-CN" sz="2000" b="0" dirty="0">
                <a:solidFill>
                  <a:schemeClr val="tx1"/>
                </a:solidFill>
                <a:latin typeface="微软雅黑" panose="020B0503020204020204" pitchFamily="34" charset="-122"/>
                <a:ea typeface="微软雅黑" panose="020B0503020204020204" pitchFamily="34" charset="-122"/>
              </a:rPr>
              <a:t>势能驱动车在发车时，</a:t>
            </a:r>
            <a:r>
              <a:rPr lang="zh-CN" altLang="zh-CN" sz="2000" b="0" dirty="0">
                <a:solidFill>
                  <a:srgbClr val="C00000"/>
                </a:solidFill>
                <a:latin typeface="微软雅黑" panose="020B0503020204020204" pitchFamily="34" charset="-122"/>
                <a:ea typeface="微软雅黑" panose="020B0503020204020204" pitchFamily="34" charset="-122"/>
              </a:rPr>
              <a:t>检查</a:t>
            </a:r>
            <a:r>
              <a:rPr lang="zh-CN" altLang="zh-CN" sz="2000" b="0" dirty="0">
                <a:solidFill>
                  <a:schemeClr val="tx1"/>
                </a:solidFill>
                <a:latin typeface="微软雅黑" panose="020B0503020204020204" pitchFamily="34" charset="-122"/>
                <a:ea typeface="微软雅黑" panose="020B0503020204020204" pitchFamily="34" charset="-122"/>
              </a:rPr>
              <a:t>下降高度必须满足</a:t>
            </a:r>
            <a:r>
              <a:rPr lang="en-US" altLang="zh-CN" sz="2000" b="0" dirty="0">
                <a:solidFill>
                  <a:schemeClr val="tx1"/>
                </a:solidFill>
                <a:latin typeface="微软雅黑" panose="020B0503020204020204" pitchFamily="34" charset="-122"/>
                <a:ea typeface="微软雅黑" panose="020B0503020204020204" pitchFamily="34" charset="-122"/>
              </a:rPr>
              <a:t>300</a:t>
            </a:r>
            <a:r>
              <a:rPr lang="zh-CN" altLang="zh-CN" sz="2000" b="0" dirty="0">
                <a:solidFill>
                  <a:schemeClr val="tx1"/>
                </a:solidFill>
                <a:latin typeface="微软雅黑" panose="020B0503020204020204" pitchFamily="34" charset="-122"/>
                <a:ea typeface="微软雅黑" panose="020B0503020204020204" pitchFamily="34" charset="-122"/>
              </a:rPr>
              <a:t>±</a:t>
            </a:r>
            <a:r>
              <a:rPr lang="en-US" altLang="zh-CN" sz="2000" b="0" dirty="0" smtClean="0">
                <a:solidFill>
                  <a:schemeClr val="tx1"/>
                </a:solidFill>
                <a:latin typeface="微软雅黑" panose="020B0503020204020204" pitchFamily="34" charset="-122"/>
                <a:ea typeface="微软雅黑" panose="020B0503020204020204" pitchFamily="34" charset="-122"/>
              </a:rPr>
              <a:t>2mm</a:t>
            </a:r>
            <a:r>
              <a:rPr lang="zh-CN" altLang="en-US" sz="2000" b="0" dirty="0">
                <a:solidFill>
                  <a:schemeClr val="tx1"/>
                </a:solidFill>
                <a:latin typeface="微软雅黑" panose="020B0503020204020204" pitchFamily="34" charset="-122"/>
                <a:ea typeface="微软雅黑" panose="020B0503020204020204" pitchFamily="34" charset="-122"/>
              </a:rPr>
              <a:t>后</a:t>
            </a:r>
            <a:r>
              <a:rPr lang="zh-CN" altLang="zh-CN" sz="2000" b="0" dirty="0" smtClean="0">
                <a:solidFill>
                  <a:schemeClr val="tx1"/>
                </a:solidFill>
                <a:latin typeface="微软雅黑" panose="020B0503020204020204" pitchFamily="34" charset="-122"/>
                <a:ea typeface="微软雅黑" panose="020B0503020204020204" pitchFamily="34" charset="-122"/>
              </a:rPr>
              <a:t>，</a:t>
            </a:r>
            <a:r>
              <a:rPr lang="zh-CN" altLang="zh-CN" sz="2000" b="0" dirty="0" smtClean="0">
                <a:solidFill>
                  <a:srgbClr val="C00000"/>
                </a:solidFill>
                <a:latin typeface="微软雅黑" panose="020B0503020204020204" pitchFamily="34" charset="-122"/>
                <a:ea typeface="微软雅黑" panose="020B0503020204020204" pitchFamily="34" charset="-122"/>
              </a:rPr>
              <a:t>选手</a:t>
            </a:r>
            <a:r>
              <a:rPr lang="zh-CN" altLang="zh-CN" sz="2000" b="0" dirty="0">
                <a:solidFill>
                  <a:srgbClr val="C00000"/>
                </a:solidFill>
                <a:latin typeface="微软雅黑" panose="020B0503020204020204" pitchFamily="34" charset="-122"/>
                <a:ea typeface="微软雅黑" panose="020B0503020204020204" pitchFamily="34" charset="-122"/>
              </a:rPr>
              <a:t>不能</a:t>
            </a:r>
            <a:r>
              <a:rPr lang="zh-CN" altLang="zh-CN" sz="2000" b="0" dirty="0">
                <a:solidFill>
                  <a:schemeClr val="tx1"/>
                </a:solidFill>
                <a:latin typeface="微软雅黑" panose="020B0503020204020204" pitchFamily="34" charset="-122"/>
                <a:ea typeface="微软雅黑" panose="020B0503020204020204" pitchFamily="34" charset="-122"/>
              </a:rPr>
              <a:t>再接触势能驱动车，由选手朝着上</a:t>
            </a:r>
            <a:r>
              <a:rPr lang="zh-CN" altLang="zh-CN" sz="2000" b="0" dirty="0" smtClean="0">
                <a:solidFill>
                  <a:schemeClr val="tx1"/>
                </a:solidFill>
                <a:latin typeface="微软雅黑" panose="020B0503020204020204" pitchFamily="34" charset="-122"/>
                <a:ea typeface="微软雅黑" panose="020B0503020204020204" pitchFamily="34" charset="-122"/>
              </a:rPr>
              <a:t>前方</a:t>
            </a:r>
            <a:r>
              <a:rPr lang="zh-CN" altLang="en-US" sz="2000" b="0" dirty="0" smtClean="0">
                <a:solidFill>
                  <a:schemeClr val="tx1"/>
                </a:solidFill>
                <a:latin typeface="微软雅黑" panose="020B0503020204020204" pitchFamily="34" charset="-122"/>
                <a:ea typeface="微软雅黑" panose="020B0503020204020204" pitchFamily="34" charset="-122"/>
              </a:rPr>
              <a:t>提</a:t>
            </a:r>
            <a:r>
              <a:rPr lang="zh-CN" altLang="zh-CN" sz="2000" b="0" dirty="0" smtClean="0">
                <a:solidFill>
                  <a:schemeClr val="tx1"/>
                </a:solidFill>
                <a:latin typeface="微软雅黑" panose="020B0503020204020204" pitchFamily="34" charset="-122"/>
                <a:ea typeface="微软雅黑" panose="020B0503020204020204" pitchFamily="34" charset="-122"/>
              </a:rPr>
              <a:t>起</a:t>
            </a:r>
            <a:r>
              <a:rPr lang="zh-CN" altLang="zh-CN" sz="2000" b="0" dirty="0">
                <a:solidFill>
                  <a:schemeClr val="tx1"/>
                </a:solidFill>
                <a:latin typeface="微软雅黑" panose="020B0503020204020204" pitchFamily="34" charset="-122"/>
                <a:ea typeface="微软雅黑" panose="020B0503020204020204" pitchFamily="34" charset="-122"/>
              </a:rPr>
              <a:t>挡板（注意</a:t>
            </a:r>
            <a:r>
              <a:rPr lang="zh-CN" altLang="zh-CN" sz="2000" b="0" dirty="0">
                <a:solidFill>
                  <a:schemeClr val="tx1"/>
                </a:solidFill>
                <a:latin typeface="微软雅黑" panose="020B0503020204020204" pitchFamily="34" charset="-122"/>
                <a:ea typeface="微软雅黑" panose="020B0503020204020204" pitchFamily="34" charset="-122"/>
              </a:rPr>
              <a:t>：</a:t>
            </a:r>
            <a:r>
              <a:rPr lang="zh-CN" altLang="zh-CN" sz="2000" b="0" dirty="0">
                <a:solidFill>
                  <a:schemeClr val="tx1"/>
                </a:solidFill>
                <a:latin typeface="微软雅黑" panose="020B0503020204020204" pitchFamily="34" charset="-122"/>
                <a:ea typeface="微软雅黑" panose="020B0503020204020204" pitchFamily="34" charset="-122"/>
              </a:rPr>
              <a:t>即提起挡板视作已经发车</a:t>
            </a:r>
            <a:r>
              <a:rPr lang="zh-CN" altLang="zh-CN" sz="2000" b="0" dirty="0">
                <a:solidFill>
                  <a:schemeClr val="tx1"/>
                </a:solidFill>
                <a:latin typeface="微软雅黑" panose="020B0503020204020204" pitchFamily="34" charset="-122"/>
                <a:ea typeface="微软雅黑" panose="020B0503020204020204" pitchFamily="34" charset="-122"/>
              </a:rPr>
              <a:t>）</a:t>
            </a:r>
            <a:r>
              <a:rPr lang="zh-CN" altLang="zh-CN" sz="2000" b="0" dirty="0" smtClean="0">
                <a:solidFill>
                  <a:schemeClr val="tx1"/>
                </a:solidFill>
                <a:latin typeface="微软雅黑" panose="020B0503020204020204" pitchFamily="34" charset="-122"/>
                <a:ea typeface="微软雅黑" panose="020B0503020204020204" pitchFamily="34" charset="-122"/>
              </a:rPr>
              <a:t>；</a:t>
            </a:r>
            <a:r>
              <a:rPr lang="zh-CN" altLang="zh-CN" sz="2000" b="0" dirty="0">
                <a:solidFill>
                  <a:schemeClr val="tx1"/>
                </a:solidFill>
                <a:latin typeface="微软雅黑" panose="020B0503020204020204" pitchFamily="34" charset="-122"/>
                <a:ea typeface="微软雅黑" panose="020B0503020204020204" pitchFamily="34" charset="-122"/>
              </a:rPr>
              <a:t>只要</a:t>
            </a:r>
            <a:r>
              <a:rPr lang="zh-CN" altLang="zh-CN" sz="2000" b="0" dirty="0">
                <a:solidFill>
                  <a:srgbClr val="C00000"/>
                </a:solidFill>
                <a:latin typeface="微软雅黑" panose="020B0503020204020204" pitchFamily="34" charset="-122"/>
                <a:ea typeface="微软雅黑" panose="020B0503020204020204" pitchFamily="34" charset="-122"/>
              </a:rPr>
              <a:t>拿起挡板</a:t>
            </a:r>
            <a:r>
              <a:rPr lang="zh-CN" altLang="zh-CN" sz="2000" b="0" dirty="0" smtClean="0">
                <a:solidFill>
                  <a:schemeClr val="tx1"/>
                </a:solidFill>
                <a:latin typeface="微软雅黑" panose="020B0503020204020204" pitchFamily="34" charset="-122"/>
                <a:ea typeface="微软雅黑" panose="020B0503020204020204" pitchFamily="34" charset="-122"/>
              </a:rPr>
              <a:t>，</a:t>
            </a:r>
            <a:r>
              <a:rPr lang="zh-CN" altLang="en-US" sz="2000" b="0" dirty="0" smtClean="0">
                <a:solidFill>
                  <a:schemeClr val="tx1"/>
                </a:solidFill>
                <a:latin typeface="微软雅黑" panose="020B0503020204020204" pitchFamily="34" charset="-122"/>
                <a:ea typeface="微软雅黑" panose="020B0503020204020204" pitchFamily="34" charset="-122"/>
              </a:rPr>
              <a:t>视为</a:t>
            </a:r>
            <a:r>
              <a:rPr lang="zh-CN" altLang="zh-CN" sz="2000" b="0" dirty="0" smtClean="0">
                <a:solidFill>
                  <a:srgbClr val="C00000"/>
                </a:solidFill>
                <a:latin typeface="微软雅黑" panose="020B0503020204020204" pitchFamily="34" charset="-122"/>
                <a:ea typeface="微软雅黑" panose="020B0503020204020204" pitchFamily="34" charset="-122"/>
              </a:rPr>
              <a:t>比赛</a:t>
            </a:r>
            <a:r>
              <a:rPr lang="zh-CN" altLang="zh-CN" sz="2000" b="0" dirty="0">
                <a:solidFill>
                  <a:srgbClr val="C00000"/>
                </a:solidFill>
                <a:latin typeface="微软雅黑" panose="020B0503020204020204" pitchFamily="34" charset="-122"/>
                <a:ea typeface="微软雅黑" panose="020B0503020204020204" pitchFamily="34" charset="-122"/>
              </a:rPr>
              <a:t>开始</a:t>
            </a:r>
            <a:r>
              <a:rPr lang="zh-CN" altLang="zh-CN" sz="2000" b="0" dirty="0">
                <a:solidFill>
                  <a:schemeClr val="tx1"/>
                </a:solidFill>
                <a:latin typeface="微软雅黑" panose="020B0503020204020204" pitchFamily="34" charset="-122"/>
                <a:ea typeface="微软雅黑" panose="020B0503020204020204" pitchFamily="34" charset="-122"/>
              </a:rPr>
              <a:t>，不能再有接触势能驱动车的任何</a:t>
            </a:r>
            <a:r>
              <a:rPr lang="zh-CN" altLang="zh-CN" sz="2000" b="0" dirty="0" smtClean="0">
                <a:solidFill>
                  <a:schemeClr val="tx1"/>
                </a:solidFill>
                <a:latin typeface="微软雅黑" panose="020B0503020204020204" pitchFamily="34" charset="-122"/>
                <a:ea typeface="微软雅黑" panose="020B0503020204020204" pitchFamily="34" charset="-122"/>
              </a:rPr>
              <a:t>动作</a:t>
            </a:r>
            <a:r>
              <a:rPr lang="zh-CN" altLang="en-US" sz="2000" b="0" dirty="0" smtClean="0">
                <a:solidFill>
                  <a:schemeClr val="tx1"/>
                </a:solidFill>
                <a:latin typeface="微软雅黑" panose="020B0503020204020204" pitchFamily="34" charset="-122"/>
                <a:ea typeface="微软雅黑" panose="020B0503020204020204" pitchFamily="34" charset="-122"/>
              </a:rPr>
              <a:t>，否则</a:t>
            </a:r>
            <a:r>
              <a:rPr lang="zh-CN" altLang="zh-CN" sz="2000" b="0" dirty="0">
                <a:solidFill>
                  <a:srgbClr val="C00000"/>
                </a:solidFill>
                <a:latin typeface="微软雅黑" panose="020B0503020204020204" pitchFamily="34" charset="-122"/>
                <a:ea typeface="微软雅黑" panose="020B0503020204020204" pitchFamily="34" charset="-122"/>
              </a:rPr>
              <a:t>本次现场运行结束</a:t>
            </a:r>
            <a:r>
              <a:rPr lang="zh-CN" altLang="zh-CN" sz="2000" b="0" dirty="0">
                <a:solidFill>
                  <a:schemeClr val="tx1"/>
                </a:solidFill>
                <a:latin typeface="微软雅黑" panose="020B0503020204020204" pitchFamily="34" charset="-122"/>
                <a:ea typeface="微软雅黑" panose="020B0503020204020204" pitchFamily="34" charset="-122"/>
              </a:rPr>
              <a:t>；</a:t>
            </a:r>
            <a:r>
              <a:rPr lang="zh-CN" altLang="zh-CN" sz="2000" b="0" dirty="0">
                <a:solidFill>
                  <a:srgbClr val="C00000"/>
                </a:solidFill>
                <a:latin typeface="微软雅黑" panose="020B0503020204020204" pitchFamily="34" charset="-122"/>
                <a:ea typeface="微软雅黑" panose="020B0503020204020204" pitchFamily="34" charset="-122"/>
              </a:rPr>
              <a:t>超过</a:t>
            </a:r>
            <a:r>
              <a:rPr lang="zh-CN" altLang="zh-CN" sz="2000" b="0" dirty="0">
                <a:solidFill>
                  <a:schemeClr val="tx1"/>
                </a:solidFill>
                <a:latin typeface="微软雅黑" panose="020B0503020204020204" pitchFamily="34" charset="-122"/>
                <a:ea typeface="微软雅黑" panose="020B0503020204020204" pitchFamily="34" charset="-122"/>
              </a:rPr>
              <a:t>发车</a:t>
            </a:r>
            <a:r>
              <a:rPr lang="zh-CN" altLang="zh-CN" sz="2000" b="0" dirty="0" smtClean="0">
                <a:solidFill>
                  <a:schemeClr val="tx1"/>
                </a:solidFill>
                <a:latin typeface="微软雅黑" panose="020B0503020204020204" pitchFamily="34" charset="-122"/>
                <a:ea typeface="微软雅黑" panose="020B0503020204020204" pitchFamily="34" charset="-122"/>
              </a:rPr>
              <a:t>指令</a:t>
            </a:r>
            <a:r>
              <a:rPr lang="zh-CN" altLang="en-US" sz="2000" b="0" dirty="0">
                <a:solidFill>
                  <a:schemeClr val="tx1"/>
                </a:solidFill>
                <a:latin typeface="微软雅黑" panose="020B0503020204020204" pitchFamily="34" charset="-122"/>
                <a:ea typeface="微软雅黑" panose="020B0503020204020204" pitchFamily="34" charset="-122"/>
              </a:rPr>
              <a:t>（含</a:t>
            </a:r>
            <a:r>
              <a:rPr lang="en-US" altLang="zh-CN" sz="2000" b="0" dirty="0">
                <a:solidFill>
                  <a:schemeClr val="tx1"/>
                </a:solidFill>
                <a:latin typeface="微软雅黑" panose="020B0503020204020204" pitchFamily="34" charset="-122"/>
                <a:ea typeface="微软雅黑" panose="020B0503020204020204" pitchFamily="34" charset="-122"/>
              </a:rPr>
              <a:t>30</a:t>
            </a:r>
            <a:r>
              <a:rPr lang="zh-CN" altLang="zh-CN" sz="2000" b="0" dirty="0">
                <a:solidFill>
                  <a:schemeClr val="tx1"/>
                </a:solidFill>
                <a:latin typeface="微软雅黑" panose="020B0503020204020204" pitchFamily="34" charset="-122"/>
                <a:ea typeface="微软雅黑" panose="020B0503020204020204" pitchFamily="34" charset="-122"/>
              </a:rPr>
              <a:t>秒</a:t>
            </a:r>
            <a:r>
              <a:rPr lang="zh-CN" altLang="en-US" sz="2000" b="0" dirty="0">
                <a:solidFill>
                  <a:schemeClr val="tx1"/>
                </a:solidFill>
                <a:latin typeface="微软雅黑" panose="020B0503020204020204" pitchFamily="34" charset="-122"/>
                <a:ea typeface="微软雅黑" panose="020B0503020204020204" pitchFamily="34" charset="-122"/>
              </a:rPr>
              <a:t>）</a:t>
            </a:r>
            <a:r>
              <a:rPr lang="zh-CN" altLang="zh-CN" sz="2000" b="0" dirty="0" smtClean="0">
                <a:solidFill>
                  <a:schemeClr val="tx1"/>
                </a:solidFill>
                <a:latin typeface="微软雅黑" panose="020B0503020204020204" pitchFamily="34" charset="-122"/>
                <a:ea typeface="微软雅黑" panose="020B0503020204020204" pitchFamily="34" charset="-122"/>
              </a:rPr>
              <a:t>后</a:t>
            </a:r>
            <a:r>
              <a:rPr lang="zh-CN" altLang="zh-CN" sz="2000" b="0" dirty="0" smtClean="0">
                <a:solidFill>
                  <a:schemeClr val="tx1"/>
                </a:solidFill>
                <a:latin typeface="微软雅黑" panose="020B0503020204020204" pitchFamily="34" charset="-122"/>
                <a:ea typeface="微软雅黑" panose="020B0503020204020204" pitchFamily="34" charset="-122"/>
              </a:rPr>
              <a:t>或</a:t>
            </a:r>
            <a:r>
              <a:rPr lang="zh-CN" altLang="en-US" sz="2000" b="0" dirty="0" smtClean="0">
                <a:solidFill>
                  <a:schemeClr val="tx1"/>
                </a:solidFill>
                <a:latin typeface="微软雅黑" panose="020B0503020204020204" pitchFamily="34" charset="-122"/>
                <a:ea typeface="微软雅黑" panose="020B0503020204020204" pitchFamily="34" charset="-122"/>
              </a:rPr>
              <a:t>提</a:t>
            </a:r>
            <a:r>
              <a:rPr lang="zh-CN" altLang="zh-CN" sz="2000" b="0" dirty="0" smtClean="0">
                <a:solidFill>
                  <a:srgbClr val="C00000"/>
                </a:solidFill>
                <a:latin typeface="微软雅黑" panose="020B0503020204020204" pitchFamily="34" charset="-122"/>
                <a:ea typeface="微软雅黑" panose="020B0503020204020204" pitchFamily="34" charset="-122"/>
              </a:rPr>
              <a:t>起</a:t>
            </a:r>
            <a:r>
              <a:rPr lang="zh-CN" altLang="zh-CN" sz="2000" b="0" dirty="0">
                <a:solidFill>
                  <a:srgbClr val="C00000"/>
                </a:solidFill>
                <a:latin typeface="微软雅黑" panose="020B0503020204020204" pitchFamily="34" charset="-122"/>
                <a:ea typeface="微软雅黑" panose="020B0503020204020204" pitchFamily="34" charset="-122"/>
              </a:rPr>
              <a:t>挡板</a:t>
            </a:r>
            <a:r>
              <a:rPr lang="zh-CN" altLang="zh-CN" sz="2000" b="0" dirty="0">
                <a:solidFill>
                  <a:schemeClr val="tx1"/>
                </a:solidFill>
                <a:latin typeface="微软雅黑" panose="020B0503020204020204" pitchFamily="34" charset="-122"/>
                <a:ea typeface="微软雅黑" panose="020B0503020204020204" pitchFamily="34" charset="-122"/>
              </a:rPr>
              <a:t>后有</a:t>
            </a:r>
            <a:r>
              <a:rPr lang="zh-CN" altLang="zh-CN" sz="2000" b="0" dirty="0">
                <a:solidFill>
                  <a:srgbClr val="C00000"/>
                </a:solidFill>
                <a:latin typeface="微软雅黑" panose="020B0503020204020204" pitchFamily="34" charset="-122"/>
                <a:ea typeface="微软雅黑" panose="020B0503020204020204" pitchFamily="34" charset="-122"/>
              </a:rPr>
              <a:t>触碰</a:t>
            </a:r>
            <a:r>
              <a:rPr lang="zh-CN" altLang="zh-CN" sz="2000" b="0" dirty="0">
                <a:solidFill>
                  <a:schemeClr val="tx1"/>
                </a:solidFill>
                <a:latin typeface="微软雅黑" panose="020B0503020204020204" pitchFamily="34" charset="-122"/>
                <a:ea typeface="微软雅黑" panose="020B0503020204020204" pitchFamily="34" charset="-122"/>
              </a:rPr>
              <a:t>势能驱动车的任何动作</a:t>
            </a:r>
            <a:r>
              <a:rPr lang="zh-CN" altLang="zh-CN" sz="2000" b="0" dirty="0" smtClean="0">
                <a:solidFill>
                  <a:schemeClr val="tx1"/>
                </a:solidFill>
                <a:latin typeface="微软雅黑" panose="020B0503020204020204" pitchFamily="34" charset="-122"/>
                <a:ea typeface="微软雅黑" panose="020B0503020204020204" pitchFamily="34" charset="-122"/>
              </a:rPr>
              <a:t>均</a:t>
            </a:r>
            <a:r>
              <a:rPr lang="zh-CN" altLang="en-US" sz="2000" b="0" dirty="0" smtClean="0">
                <a:solidFill>
                  <a:schemeClr val="tx1"/>
                </a:solidFill>
                <a:latin typeface="微软雅黑" panose="020B0503020204020204" pitchFamily="34" charset="-122"/>
                <a:ea typeface="微软雅黑" panose="020B0503020204020204" pitchFamily="34" charset="-122"/>
              </a:rPr>
              <a:t>视为</a:t>
            </a:r>
            <a:r>
              <a:rPr lang="zh-CN" altLang="zh-CN" sz="2000" b="0" dirty="0" smtClean="0">
                <a:solidFill>
                  <a:srgbClr val="C00000"/>
                </a:solidFill>
                <a:latin typeface="微软雅黑" panose="020B0503020204020204" pitchFamily="34" charset="-122"/>
                <a:ea typeface="微软雅黑" panose="020B0503020204020204" pitchFamily="34" charset="-122"/>
              </a:rPr>
              <a:t>本</a:t>
            </a:r>
            <a:r>
              <a:rPr lang="zh-CN" altLang="zh-CN" sz="2000" b="0" dirty="0">
                <a:solidFill>
                  <a:srgbClr val="C00000"/>
                </a:solidFill>
                <a:latin typeface="微软雅黑" panose="020B0503020204020204" pitchFamily="34" charset="-122"/>
                <a:ea typeface="微软雅黑" panose="020B0503020204020204" pitchFamily="34" charset="-122"/>
              </a:rPr>
              <a:t>次现场运行结束</a:t>
            </a:r>
            <a:r>
              <a:rPr lang="zh-CN" altLang="zh-CN" sz="2000" b="0" dirty="0">
                <a:solidFill>
                  <a:schemeClr val="tx1"/>
                </a:solidFill>
                <a:latin typeface="微软雅黑" panose="020B0503020204020204" pitchFamily="34" charset="-122"/>
                <a:ea typeface="微软雅黑" panose="020B0503020204020204" pitchFamily="34" charset="-122"/>
              </a:rPr>
              <a:t>。</a:t>
            </a:r>
          </a:p>
          <a:p>
            <a:pPr marL="0" indent="0">
              <a:lnSpc>
                <a:spcPct val="150000"/>
              </a:lnSpc>
              <a:spcBef>
                <a:spcPts val="0"/>
              </a:spcBef>
              <a:buNone/>
            </a:pPr>
            <a:endParaRPr lang="zh-CN" altLang="zh-CN" sz="2000" b="0" dirty="0">
              <a:solidFill>
                <a:schemeClr val="tx1"/>
              </a:solidFill>
              <a:latin typeface="微软雅黑" panose="020B0503020204020204" pitchFamily="34" charset="-122"/>
              <a:ea typeface="微软雅黑" panose="020B0503020204020204" pitchFamily="34" charset="-122"/>
            </a:endParaRPr>
          </a:p>
          <a:p>
            <a:pPr marL="0" lvl="0" indent="0" algn="just">
              <a:lnSpc>
                <a:spcPct val="150000"/>
              </a:lnSpc>
              <a:spcBef>
                <a:spcPts val="0"/>
              </a:spcBef>
              <a:buNone/>
            </a:pPr>
            <a:endParaRPr lang="zh-CN" altLang="zh-CN" sz="2000" b="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57258188"/>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内容占位符 2"/>
          <p:cNvSpPr txBox="1">
            <a:spLocks/>
          </p:cNvSpPr>
          <p:nvPr/>
        </p:nvSpPr>
        <p:spPr bwMode="auto">
          <a:xfrm>
            <a:off x="1117600" y="827313"/>
            <a:ext cx="10160000" cy="603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Clr>
                <a:srgbClr val="FF0000"/>
              </a:buClr>
              <a:buFont typeface="Wingdings" panose="05000000000000000000" pitchFamily="2" charset="2"/>
              <a:buChar char="Ø"/>
              <a:defRPr sz="3200" b="1">
                <a:solidFill>
                  <a:srgbClr val="251886"/>
                </a:solidFill>
                <a:latin typeface="楷体" panose="02010609060101010101" pitchFamily="49" charset="-122"/>
                <a:ea typeface="楷体" panose="02010609060101010101" pitchFamily="49" charset="-122"/>
              </a:defRPr>
            </a:lvl1pPr>
            <a:lvl2pPr marL="685800" indent="-22860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514350" lvl="0" indent="-514350" algn="just">
              <a:lnSpc>
                <a:spcPct val="150000"/>
              </a:lnSpc>
              <a:spcBef>
                <a:spcPts val="0"/>
              </a:spcBef>
              <a:buClr>
                <a:schemeClr val="tx1"/>
              </a:buClr>
              <a:buFont typeface="+mj-lt"/>
              <a:buAutoNum type="arabicPeriod"/>
            </a:pPr>
            <a:r>
              <a:rPr lang="zh-CN" altLang="zh-CN" sz="2000" b="0" dirty="0" smtClean="0">
                <a:solidFill>
                  <a:schemeClr val="tx1"/>
                </a:solidFill>
                <a:latin typeface="微软雅黑" panose="020B0503020204020204" pitchFamily="34" charset="-122"/>
                <a:ea typeface="微软雅黑" panose="020B0503020204020204" pitchFamily="34" charset="-122"/>
              </a:rPr>
              <a:t>在</a:t>
            </a:r>
            <a:r>
              <a:rPr lang="zh-CN" altLang="en-US" sz="2000" b="0" dirty="0" smtClean="0">
                <a:solidFill>
                  <a:schemeClr val="tx1"/>
                </a:solidFill>
                <a:latin typeface="微软雅黑" panose="020B0503020204020204" pitchFamily="34" charset="-122"/>
                <a:ea typeface="微软雅黑" panose="020B0503020204020204" pitchFamily="34" charset="-122"/>
              </a:rPr>
              <a:t>驱动车</a:t>
            </a:r>
            <a:r>
              <a:rPr lang="zh-CN" altLang="zh-CN" sz="2000" b="0" dirty="0" smtClean="0">
                <a:solidFill>
                  <a:schemeClr val="tx1"/>
                </a:solidFill>
                <a:latin typeface="微软雅黑" panose="020B0503020204020204" pitchFamily="34" charset="-122"/>
                <a:ea typeface="微软雅黑" panose="020B0503020204020204" pitchFamily="34" charset="-122"/>
              </a:rPr>
              <a:t>运行</a:t>
            </a:r>
            <a:r>
              <a:rPr lang="zh-CN" altLang="zh-CN" sz="2000" b="0" dirty="0">
                <a:solidFill>
                  <a:schemeClr val="tx1"/>
                </a:solidFill>
                <a:latin typeface="微软雅黑" panose="020B0503020204020204" pitchFamily="34" charset="-122"/>
                <a:ea typeface="微软雅黑" panose="020B0503020204020204" pitchFamily="34" charset="-122"/>
              </a:rPr>
              <a:t>过程中，势能驱动车的重物掉落</a:t>
            </a:r>
            <a:r>
              <a:rPr lang="zh-CN" altLang="zh-CN" sz="2000" b="0" dirty="0" smtClean="0">
                <a:solidFill>
                  <a:schemeClr val="tx1"/>
                </a:solidFill>
                <a:latin typeface="微软雅黑" panose="020B0503020204020204" pitchFamily="34" charset="-122"/>
                <a:ea typeface="微软雅黑" panose="020B0503020204020204" pitchFamily="34" charset="-122"/>
              </a:rPr>
              <a:t>，</a:t>
            </a:r>
            <a:r>
              <a:rPr lang="zh-CN" altLang="en-US" sz="2000" b="0" dirty="0" smtClean="0">
                <a:solidFill>
                  <a:schemeClr val="tx1"/>
                </a:solidFill>
                <a:latin typeface="微软雅黑" panose="020B0503020204020204" pitchFamily="34" charset="-122"/>
                <a:ea typeface="微软雅黑" panose="020B0503020204020204" pitchFamily="34" charset="-122"/>
              </a:rPr>
              <a:t>视为</a:t>
            </a:r>
            <a:r>
              <a:rPr lang="zh-CN" altLang="zh-CN" sz="2000" b="0" dirty="0" smtClean="0">
                <a:solidFill>
                  <a:schemeClr val="tx1"/>
                </a:solidFill>
                <a:latin typeface="微软雅黑" panose="020B0503020204020204" pitchFamily="34" charset="-122"/>
                <a:ea typeface="微软雅黑" panose="020B0503020204020204" pitchFamily="34" charset="-122"/>
              </a:rPr>
              <a:t>本</a:t>
            </a:r>
            <a:r>
              <a:rPr lang="zh-CN" altLang="zh-CN" sz="2000" b="0" dirty="0">
                <a:solidFill>
                  <a:schemeClr val="tx1"/>
                </a:solidFill>
                <a:latin typeface="微软雅黑" panose="020B0503020204020204" pitchFamily="34" charset="-122"/>
                <a:ea typeface="微软雅黑" panose="020B0503020204020204" pitchFamily="34" charset="-122"/>
              </a:rPr>
              <a:t>次现场运行结束；</a:t>
            </a:r>
          </a:p>
          <a:p>
            <a:pPr marL="514350" lvl="0" indent="-514350" algn="just">
              <a:lnSpc>
                <a:spcPct val="150000"/>
              </a:lnSpc>
              <a:spcBef>
                <a:spcPts val="0"/>
              </a:spcBef>
              <a:buClr>
                <a:schemeClr val="tx1"/>
              </a:buClr>
              <a:buFont typeface="+mj-lt"/>
              <a:buAutoNum type="arabicPeriod"/>
            </a:pPr>
            <a:r>
              <a:rPr lang="zh-CN" altLang="zh-CN" sz="2000" b="0" dirty="0">
                <a:solidFill>
                  <a:schemeClr val="tx1"/>
                </a:solidFill>
                <a:latin typeface="微软雅黑" panose="020B0503020204020204" pitchFamily="34" charset="-122"/>
                <a:ea typeface="微软雅黑" panose="020B0503020204020204" pitchFamily="34" charset="-122"/>
              </a:rPr>
              <a:t>在拆装及调试环节</a:t>
            </a:r>
            <a:r>
              <a:rPr lang="zh-CN" altLang="zh-CN" sz="2000" b="0" dirty="0" smtClean="0">
                <a:solidFill>
                  <a:schemeClr val="tx1"/>
                </a:solidFill>
                <a:latin typeface="微软雅黑" panose="020B0503020204020204" pitchFamily="34" charset="-122"/>
                <a:ea typeface="微软雅黑" panose="020B0503020204020204" pitchFamily="34" charset="-122"/>
              </a:rPr>
              <a:t>：</a:t>
            </a:r>
            <a:r>
              <a:rPr lang="zh-CN" altLang="en-US" sz="2000" b="0" dirty="0" smtClean="0">
                <a:solidFill>
                  <a:schemeClr val="tx1"/>
                </a:solidFill>
                <a:latin typeface="微软雅黑" panose="020B0503020204020204" pitchFamily="34" charset="-122"/>
                <a:ea typeface="微软雅黑" panose="020B0503020204020204" pitchFamily="34" charset="-122"/>
              </a:rPr>
              <a:t>无论</a:t>
            </a:r>
            <a:r>
              <a:rPr lang="zh-CN" altLang="zh-CN" sz="2000" b="0" dirty="0" smtClean="0">
                <a:solidFill>
                  <a:schemeClr val="tx1"/>
                </a:solidFill>
                <a:latin typeface="微软雅黑" panose="020B0503020204020204" pitchFamily="34" charset="-122"/>
                <a:ea typeface="微软雅黑" panose="020B0503020204020204" pitchFamily="34" charset="-122"/>
              </a:rPr>
              <a:t>驱动</a:t>
            </a:r>
            <a:r>
              <a:rPr lang="zh-CN" altLang="zh-CN" sz="2000" b="0" dirty="0">
                <a:solidFill>
                  <a:schemeClr val="tx1"/>
                </a:solidFill>
                <a:latin typeface="微软雅黑" panose="020B0503020204020204" pitchFamily="34" charset="-122"/>
                <a:ea typeface="微软雅黑" panose="020B0503020204020204" pitchFamily="34" charset="-122"/>
              </a:rPr>
              <a:t>车上安装的</a:t>
            </a:r>
            <a:r>
              <a:rPr lang="zh-CN" altLang="zh-CN" sz="2000" b="0" dirty="0">
                <a:solidFill>
                  <a:srgbClr val="C00000"/>
                </a:solidFill>
                <a:latin typeface="微软雅黑" panose="020B0503020204020204" pitchFamily="34" charset="-122"/>
                <a:ea typeface="微软雅黑" panose="020B0503020204020204" pitchFamily="34" charset="-122"/>
              </a:rPr>
              <a:t>差速器、变速器、转向器</a:t>
            </a:r>
            <a:r>
              <a:rPr lang="zh-CN" altLang="zh-CN" sz="2000" b="0" dirty="0">
                <a:solidFill>
                  <a:schemeClr val="tx1"/>
                </a:solidFill>
                <a:latin typeface="微软雅黑" panose="020B0503020204020204" pitchFamily="34" charset="-122"/>
                <a:ea typeface="微软雅黑" panose="020B0503020204020204" pitchFamily="34" charset="-122"/>
              </a:rPr>
              <a:t>等是否购买</a:t>
            </a:r>
            <a:r>
              <a:rPr lang="zh-CN" altLang="zh-CN" sz="2000" b="0" dirty="0" smtClean="0">
                <a:solidFill>
                  <a:schemeClr val="tx1"/>
                </a:solidFill>
                <a:latin typeface="微软雅黑" panose="020B0503020204020204" pitchFamily="34" charset="-122"/>
                <a:ea typeface="微软雅黑" panose="020B0503020204020204" pitchFamily="34" charset="-122"/>
              </a:rPr>
              <a:t>，</a:t>
            </a:r>
            <a:r>
              <a:rPr lang="zh-CN" altLang="en-US" sz="2000" b="0" dirty="0" smtClean="0">
                <a:solidFill>
                  <a:schemeClr val="tx1"/>
                </a:solidFill>
                <a:latin typeface="微软雅黑" panose="020B0503020204020204" pitchFamily="34" charset="-122"/>
                <a:ea typeface="微软雅黑" panose="020B0503020204020204" pitchFamily="34" charset="-122"/>
              </a:rPr>
              <a:t>凡是</a:t>
            </a:r>
            <a:r>
              <a:rPr lang="zh-CN" altLang="zh-CN" sz="2000" b="0" dirty="0" smtClean="0">
                <a:solidFill>
                  <a:srgbClr val="C00000"/>
                </a:solidFill>
                <a:latin typeface="微软雅黑" panose="020B0503020204020204" pitchFamily="34" charset="-122"/>
                <a:ea typeface="微软雅黑" panose="020B0503020204020204" pitchFamily="34" charset="-122"/>
              </a:rPr>
              <a:t>传动</a:t>
            </a:r>
            <a:r>
              <a:rPr lang="zh-CN" altLang="zh-CN" sz="2000" b="0" dirty="0">
                <a:solidFill>
                  <a:srgbClr val="C00000"/>
                </a:solidFill>
                <a:latin typeface="微软雅黑" panose="020B0503020204020204" pitchFamily="34" charset="-122"/>
                <a:ea typeface="微软雅黑" panose="020B0503020204020204" pitchFamily="34" charset="-122"/>
              </a:rPr>
              <a:t>机构的轴</a:t>
            </a:r>
            <a:r>
              <a:rPr lang="zh-CN" altLang="zh-CN" sz="2000" b="0" dirty="0">
                <a:solidFill>
                  <a:schemeClr val="tx1"/>
                </a:solidFill>
                <a:latin typeface="微软雅黑" panose="020B0503020204020204" pitchFamily="34" charset="-122"/>
                <a:ea typeface="微软雅黑" panose="020B0503020204020204" pitchFamily="34" charset="-122"/>
              </a:rPr>
              <a:t>（驱动轴、变速轴和</a:t>
            </a:r>
            <a:r>
              <a:rPr lang="zh-CN" altLang="zh-CN" sz="2000" b="0" dirty="0">
                <a:solidFill>
                  <a:schemeClr val="tx1"/>
                </a:solidFill>
                <a:latin typeface="微软雅黑" panose="020B0503020204020204" pitchFamily="34" charset="-122"/>
                <a:ea typeface="微软雅黑" panose="020B0503020204020204" pitchFamily="34" charset="-122"/>
              </a:rPr>
              <a:t>转向轴</a:t>
            </a:r>
            <a:r>
              <a:rPr lang="zh-CN" altLang="zh-CN" sz="2000" b="0" dirty="0">
                <a:solidFill>
                  <a:schemeClr val="tx1"/>
                </a:solidFill>
                <a:latin typeface="微软雅黑" panose="020B0503020204020204" pitchFamily="34" charset="-122"/>
                <a:ea typeface="微软雅黑" panose="020B0503020204020204" pitchFamily="34" charset="-122"/>
              </a:rPr>
              <a:t>）</a:t>
            </a:r>
            <a:r>
              <a:rPr lang="zh-CN" altLang="zh-CN" sz="2000" b="0" dirty="0">
                <a:solidFill>
                  <a:schemeClr val="tx1"/>
                </a:solidFill>
                <a:latin typeface="微软雅黑" panose="020B0503020204020204" pitchFamily="34" charset="-122"/>
                <a:ea typeface="微软雅黑" panose="020B0503020204020204" pitchFamily="34" charset="-122"/>
              </a:rPr>
              <a:t>等机构中的转轴或传动轴）均需从驱动车上拆下</a:t>
            </a:r>
            <a:r>
              <a:rPr lang="zh-CN" altLang="zh-CN" sz="2000" b="0" dirty="0">
                <a:solidFill>
                  <a:schemeClr val="tx1"/>
                </a:solidFill>
                <a:latin typeface="微软雅黑" panose="020B0503020204020204" pitchFamily="34" charset="-122"/>
                <a:ea typeface="微软雅黑" panose="020B0503020204020204" pitchFamily="34" charset="-122"/>
              </a:rPr>
              <a:t>，</a:t>
            </a:r>
            <a:r>
              <a:rPr lang="zh-CN" altLang="zh-CN" sz="2000" b="0" dirty="0">
                <a:solidFill>
                  <a:schemeClr val="tx1"/>
                </a:solidFill>
                <a:latin typeface="微软雅黑" panose="020B0503020204020204" pitchFamily="34" charset="-122"/>
                <a:ea typeface="微软雅黑" panose="020B0503020204020204" pitchFamily="34" charset="-122"/>
              </a:rPr>
              <a:t>并从轴上拆掉轴上所有零件（即光轴）；</a:t>
            </a:r>
            <a:r>
              <a:rPr lang="zh-CN" altLang="zh-CN" sz="2000" b="0" dirty="0" smtClean="0">
                <a:solidFill>
                  <a:schemeClr val="tx1"/>
                </a:solidFill>
                <a:latin typeface="微软雅黑" panose="020B0503020204020204" pitchFamily="34" charset="-122"/>
                <a:ea typeface="微软雅黑" panose="020B0503020204020204" pitchFamily="34" charset="-122"/>
              </a:rPr>
              <a:t>无驱动</a:t>
            </a:r>
            <a:r>
              <a:rPr lang="zh-CN" altLang="zh-CN" sz="2000" b="0" dirty="0">
                <a:solidFill>
                  <a:schemeClr val="tx1"/>
                </a:solidFill>
                <a:latin typeface="微软雅黑" panose="020B0503020204020204" pitchFamily="34" charset="-122"/>
                <a:ea typeface="微软雅黑" panose="020B0503020204020204" pitchFamily="34" charset="-122"/>
              </a:rPr>
              <a:t>、变速、转向功能的轴（砝码的滑轮轴、活塞与连杆、飞轮与连杆连接的销轴等）</a:t>
            </a:r>
            <a:r>
              <a:rPr lang="zh-CN" altLang="zh-CN" sz="2000" b="0" dirty="0">
                <a:solidFill>
                  <a:srgbClr val="C00000"/>
                </a:solidFill>
                <a:latin typeface="微软雅黑" panose="020B0503020204020204" pitchFamily="34" charset="-122"/>
                <a:ea typeface="微软雅黑" panose="020B0503020204020204" pitchFamily="34" charset="-122"/>
              </a:rPr>
              <a:t>不需</a:t>
            </a:r>
            <a:r>
              <a:rPr lang="zh-CN" altLang="zh-CN" sz="2000" b="0" dirty="0">
                <a:solidFill>
                  <a:schemeClr val="tx1"/>
                </a:solidFill>
                <a:latin typeface="微软雅黑" panose="020B0503020204020204" pitchFamily="34" charset="-122"/>
                <a:ea typeface="微软雅黑" panose="020B0503020204020204" pitchFamily="34" charset="-122"/>
              </a:rPr>
              <a:t>从驱动车上</a:t>
            </a:r>
            <a:r>
              <a:rPr lang="zh-CN" altLang="zh-CN" sz="2000" b="0" dirty="0" smtClean="0">
                <a:solidFill>
                  <a:schemeClr val="tx1"/>
                </a:solidFill>
                <a:latin typeface="微软雅黑" panose="020B0503020204020204" pitchFamily="34" charset="-122"/>
                <a:ea typeface="微软雅黑" panose="020B0503020204020204" pitchFamily="34" charset="-122"/>
              </a:rPr>
              <a:t>拆</a:t>
            </a:r>
            <a:r>
              <a:rPr lang="zh-CN" altLang="en-US" sz="2000" b="0" dirty="0" smtClean="0">
                <a:solidFill>
                  <a:schemeClr val="tx1"/>
                </a:solidFill>
                <a:latin typeface="微软雅黑" panose="020B0503020204020204" pitchFamily="34" charset="-122"/>
                <a:ea typeface="微软雅黑" panose="020B0503020204020204" pitchFamily="34" charset="-122"/>
              </a:rPr>
              <a:t>下</a:t>
            </a:r>
            <a:r>
              <a:rPr lang="zh-CN" altLang="zh-CN" sz="2000" b="0" dirty="0" smtClean="0">
                <a:solidFill>
                  <a:schemeClr val="tx1"/>
                </a:solidFill>
                <a:latin typeface="微软雅黑" panose="020B0503020204020204" pitchFamily="34" charset="-122"/>
                <a:ea typeface="微软雅黑" panose="020B0503020204020204" pitchFamily="34" charset="-122"/>
              </a:rPr>
              <a:t>；</a:t>
            </a:r>
            <a:endParaRPr lang="zh-CN" altLang="zh-CN" sz="2000" b="0" dirty="0">
              <a:solidFill>
                <a:schemeClr val="tx1"/>
              </a:solidFill>
              <a:latin typeface="微软雅黑" panose="020B0503020204020204" pitchFamily="34" charset="-122"/>
              <a:ea typeface="微软雅黑" panose="020B0503020204020204" pitchFamily="34" charset="-122"/>
            </a:endParaRPr>
          </a:p>
          <a:p>
            <a:pPr marL="514350" lvl="0" indent="-514350" algn="just">
              <a:lnSpc>
                <a:spcPct val="150000"/>
              </a:lnSpc>
              <a:spcBef>
                <a:spcPts val="0"/>
              </a:spcBef>
              <a:buClr>
                <a:schemeClr val="tx1"/>
              </a:buClr>
              <a:buFont typeface="+mj-lt"/>
              <a:buAutoNum type="arabicPeriod"/>
            </a:pPr>
            <a:r>
              <a:rPr lang="zh-CN" altLang="zh-CN" sz="2000" b="0" dirty="0">
                <a:solidFill>
                  <a:schemeClr val="tx1"/>
                </a:solidFill>
                <a:latin typeface="微软雅黑" panose="020B0503020204020204" pitchFamily="34" charset="-122"/>
                <a:ea typeface="微软雅黑" panose="020B0503020204020204" pitchFamily="34" charset="-122"/>
              </a:rPr>
              <a:t>隔板中心线用于确定</a:t>
            </a:r>
            <a:r>
              <a:rPr lang="en-US" altLang="zh-CN" sz="2000" b="0" dirty="0">
                <a:solidFill>
                  <a:schemeClr val="tx1"/>
                </a:solidFill>
                <a:latin typeface="微软雅黑" panose="020B0503020204020204" pitchFamily="34" charset="-122"/>
                <a:ea typeface="微软雅黑" panose="020B0503020204020204" pitchFamily="34" charset="-122"/>
              </a:rPr>
              <a:t>8</a:t>
            </a:r>
            <a:r>
              <a:rPr lang="zh-CN" altLang="zh-CN" sz="2000" b="0" dirty="0">
                <a:solidFill>
                  <a:schemeClr val="tx1"/>
                </a:solidFill>
                <a:latin typeface="微软雅黑" panose="020B0503020204020204" pitchFamily="34" charset="-122"/>
                <a:ea typeface="微软雅黑" panose="020B0503020204020204" pitchFamily="34" charset="-122"/>
              </a:rPr>
              <a:t>字运行方式或环形运行方式，赛道中心线用于计算成绩。</a:t>
            </a:r>
          </a:p>
          <a:p>
            <a:pPr marL="0" indent="0">
              <a:lnSpc>
                <a:spcPct val="150000"/>
              </a:lnSpc>
              <a:buNone/>
            </a:pPr>
            <a:endParaRPr lang="zh-CN" altLang="zh-CN" sz="2000" b="0" dirty="0">
              <a:latin typeface="微软雅黑" panose="020B0503020204020204" pitchFamily="34" charset="-122"/>
              <a:ea typeface="微软雅黑" panose="020B0503020204020204" pitchFamily="34" charset="-122"/>
            </a:endParaRPr>
          </a:p>
          <a:p>
            <a:pPr marL="0" lvl="0" indent="0" algn="just">
              <a:lnSpc>
                <a:spcPct val="150000"/>
              </a:lnSpc>
              <a:buNone/>
            </a:pPr>
            <a:endParaRPr lang="zh-CN" altLang="zh-CN" sz="2000" b="0" dirty="0">
              <a:solidFill>
                <a:schemeClr val="tx1"/>
              </a:solidFill>
              <a:latin typeface="微软雅黑" panose="020B0503020204020204" pitchFamily="34" charset="-122"/>
              <a:ea typeface="微软雅黑" panose="020B0503020204020204" pitchFamily="34" charset="-122"/>
            </a:endParaRPr>
          </a:p>
        </p:txBody>
      </p:sp>
      <p:sp>
        <p:nvSpPr>
          <p:cNvPr id="4" name="Rectangle 2"/>
          <p:cNvSpPr txBox="1">
            <a:spLocks noChangeArrowheads="1"/>
          </p:cNvSpPr>
          <p:nvPr/>
        </p:nvSpPr>
        <p:spPr bwMode="auto">
          <a:xfrm>
            <a:off x="1146175" y="160338"/>
            <a:ext cx="914558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Clr>
                <a:srgbClr val="FF0000"/>
              </a:buClr>
              <a:buFont typeface="Wingdings" panose="05000000000000000000" pitchFamily="2" charset="2"/>
              <a:buChar char="Ø"/>
              <a:defRPr sz="3200" b="1">
                <a:solidFill>
                  <a:srgbClr val="251886"/>
                </a:solidFill>
                <a:latin typeface="楷体" panose="02010609060101010101" pitchFamily="49" charset="-122"/>
                <a:ea typeface="楷体" panose="02010609060101010101" pitchFamily="49"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nSpc>
                <a:spcPct val="100000"/>
              </a:lnSpc>
              <a:spcBef>
                <a:spcPct val="0"/>
              </a:spcBef>
              <a:buClrTx/>
              <a:buNone/>
            </a:pPr>
            <a:r>
              <a:rPr lang="zh-CN" altLang="en-US" dirty="0" smtClean="0">
                <a:solidFill>
                  <a:srgbClr val="003399"/>
                </a:solidFill>
                <a:latin typeface="微软雅黑" panose="020B0503020204020204" pitchFamily="34" charset="-122"/>
                <a:ea typeface="微软雅黑" panose="020B0503020204020204" pitchFamily="34" charset="-122"/>
                <a:cs typeface="Times New Roman" panose="02020603050405020304" pitchFamily="18" charset="0"/>
              </a:rPr>
              <a:t>三、竞赛</a:t>
            </a:r>
            <a:r>
              <a:rPr lang="zh-CN" altLang="zh-CN" dirty="0" smtClean="0">
                <a:solidFill>
                  <a:srgbClr val="003399"/>
                </a:solidFill>
                <a:latin typeface="微软雅黑" panose="020B0503020204020204" pitchFamily="34" charset="-122"/>
                <a:ea typeface="微软雅黑" panose="020B0503020204020204" pitchFamily="34" charset="-122"/>
                <a:cs typeface="Times New Roman" panose="02020603050405020304" pitchFamily="18" charset="0"/>
              </a:rPr>
              <a:t>要求</a:t>
            </a:r>
            <a:endParaRPr lang="zh-CN" altLang="en-US" dirty="0">
              <a:solidFill>
                <a:srgbClr val="003399"/>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内容占位符 2"/>
          <p:cNvSpPr txBox="1">
            <a:spLocks/>
          </p:cNvSpPr>
          <p:nvPr/>
        </p:nvSpPr>
        <p:spPr bwMode="auto">
          <a:xfrm>
            <a:off x="1112838" y="4229100"/>
            <a:ext cx="10160000" cy="342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Clr>
                <a:srgbClr val="FF0000"/>
              </a:buClr>
              <a:buFont typeface="Wingdings" panose="05000000000000000000" pitchFamily="2" charset="2"/>
              <a:buChar char="Ø"/>
              <a:defRPr sz="3200" b="1">
                <a:solidFill>
                  <a:srgbClr val="251886"/>
                </a:solidFill>
                <a:latin typeface="楷体" panose="02010609060101010101" pitchFamily="49" charset="-122"/>
                <a:ea typeface="楷体" panose="02010609060101010101" pitchFamily="49" charset="-122"/>
              </a:defRPr>
            </a:lvl1pPr>
            <a:lvl2pPr marL="685800" indent="-22860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514350" lvl="0" indent="-514350">
              <a:lnSpc>
                <a:spcPct val="150000"/>
              </a:lnSpc>
              <a:spcBef>
                <a:spcPts val="0"/>
              </a:spcBef>
              <a:buClrTx/>
              <a:buFont typeface="+mj-lt"/>
              <a:buAutoNum type="arabicPeriod"/>
            </a:pPr>
            <a:r>
              <a:rPr lang="zh-CN" altLang="zh-CN" sz="2000" b="0" dirty="0">
                <a:solidFill>
                  <a:schemeClr val="tx1"/>
                </a:solidFill>
                <a:latin typeface="微软雅黑" panose="020B0503020204020204" pitchFamily="34" charset="-122"/>
                <a:ea typeface="微软雅黑" panose="020B0503020204020204" pitchFamily="34" charset="-122"/>
              </a:rPr>
              <a:t>热能驱动车</a:t>
            </a:r>
            <a:r>
              <a:rPr lang="zh-CN" altLang="zh-CN" sz="2000" b="0" dirty="0">
                <a:solidFill>
                  <a:srgbClr val="C00000"/>
                </a:solidFill>
                <a:latin typeface="微软雅黑" panose="020B0503020204020204" pitchFamily="34" charset="-122"/>
                <a:ea typeface="微软雅黑" panose="020B0503020204020204" pitchFamily="34" charset="-122"/>
              </a:rPr>
              <a:t>必须考虑安全防护</a:t>
            </a:r>
            <a:r>
              <a:rPr lang="zh-CN" altLang="zh-CN" sz="2000" b="0" dirty="0">
                <a:solidFill>
                  <a:schemeClr val="tx1"/>
                </a:solidFill>
                <a:latin typeface="微软雅黑" panose="020B0503020204020204" pitchFamily="34" charset="-122"/>
                <a:ea typeface="微软雅黑" panose="020B0503020204020204" pitchFamily="34" charset="-122"/>
              </a:rPr>
              <a:t>；</a:t>
            </a:r>
          </a:p>
          <a:p>
            <a:pPr marL="514350" lvl="0" indent="-514350" algn="just">
              <a:lnSpc>
                <a:spcPct val="150000"/>
              </a:lnSpc>
              <a:spcBef>
                <a:spcPts val="0"/>
              </a:spcBef>
              <a:buClrTx/>
              <a:buFont typeface="+mj-lt"/>
              <a:buAutoNum type="arabicPeriod"/>
            </a:pPr>
            <a:r>
              <a:rPr lang="zh-CN" altLang="zh-CN" sz="2000" b="0" dirty="0">
                <a:solidFill>
                  <a:srgbClr val="C00000"/>
                </a:solidFill>
                <a:latin typeface="微软雅黑" panose="020B0503020204020204" pitchFamily="34" charset="-122"/>
                <a:ea typeface="微软雅黑" panose="020B0503020204020204" pitchFamily="34" charset="-122"/>
              </a:rPr>
              <a:t>不允许</a:t>
            </a:r>
            <a:r>
              <a:rPr lang="zh-CN" altLang="zh-CN" sz="2000" b="0" dirty="0">
                <a:solidFill>
                  <a:schemeClr val="tx1"/>
                </a:solidFill>
                <a:latin typeface="微软雅黑" panose="020B0503020204020204" pitchFamily="34" charset="-122"/>
                <a:ea typeface="微软雅黑" panose="020B0503020204020204" pitchFamily="34" charset="-122"/>
              </a:rPr>
              <a:t>用嘴吹灭燃烧的火焰、</a:t>
            </a:r>
            <a:r>
              <a:rPr lang="zh-CN" altLang="zh-CN" sz="2000" b="0" dirty="0">
                <a:solidFill>
                  <a:srgbClr val="C00000"/>
                </a:solidFill>
                <a:latin typeface="微软雅黑" panose="020B0503020204020204" pitchFamily="34" charset="-122"/>
                <a:ea typeface="微软雅黑" panose="020B0503020204020204" pitchFamily="34" charset="-122"/>
              </a:rPr>
              <a:t>不允许</a:t>
            </a:r>
            <a:r>
              <a:rPr lang="zh-CN" altLang="zh-CN" sz="2000" b="0" dirty="0">
                <a:solidFill>
                  <a:schemeClr val="tx1"/>
                </a:solidFill>
                <a:latin typeface="微软雅黑" panose="020B0503020204020204" pitchFamily="34" charset="-122"/>
                <a:ea typeface="微软雅黑" panose="020B0503020204020204" pitchFamily="34" charset="-122"/>
              </a:rPr>
              <a:t>向正在</a:t>
            </a:r>
            <a:r>
              <a:rPr lang="zh-CN" altLang="zh-CN" sz="2000" b="0" dirty="0" smtClean="0">
                <a:solidFill>
                  <a:schemeClr val="tx1"/>
                </a:solidFill>
                <a:latin typeface="微软雅黑" panose="020B0503020204020204" pitchFamily="34" charset="-122"/>
                <a:ea typeface="微软雅黑" panose="020B0503020204020204" pitchFamily="34" charset="-122"/>
              </a:rPr>
              <a:t>燃烧</a:t>
            </a:r>
            <a:r>
              <a:rPr lang="zh-CN" altLang="en-US" sz="2000" b="0" dirty="0" smtClean="0">
                <a:solidFill>
                  <a:schemeClr val="tx1"/>
                </a:solidFill>
                <a:latin typeface="微软雅黑" panose="020B0503020204020204" pitchFamily="34" charset="-122"/>
                <a:ea typeface="微软雅黑" panose="020B0503020204020204" pitchFamily="34" charset="-122"/>
              </a:rPr>
              <a:t>的燃具</a:t>
            </a:r>
            <a:r>
              <a:rPr lang="zh-CN" altLang="zh-CN" sz="2000" b="0" dirty="0" smtClean="0">
                <a:solidFill>
                  <a:schemeClr val="tx1"/>
                </a:solidFill>
                <a:latin typeface="微软雅黑" panose="020B0503020204020204" pitchFamily="34" charset="-122"/>
                <a:ea typeface="微软雅黑" panose="020B0503020204020204" pitchFamily="34" charset="-122"/>
              </a:rPr>
              <a:t>内</a:t>
            </a:r>
            <a:r>
              <a:rPr lang="zh-CN" altLang="zh-CN" sz="2000" b="0" dirty="0">
                <a:solidFill>
                  <a:schemeClr val="tx1"/>
                </a:solidFill>
                <a:latin typeface="微软雅黑" panose="020B0503020204020204" pitchFamily="34" charset="-122"/>
                <a:ea typeface="微软雅黑" panose="020B0503020204020204" pitchFamily="34" charset="-122"/>
              </a:rPr>
              <a:t>添加酒精、</a:t>
            </a:r>
            <a:r>
              <a:rPr lang="zh-CN" altLang="zh-CN" sz="2000" b="0" dirty="0">
                <a:solidFill>
                  <a:srgbClr val="C00000"/>
                </a:solidFill>
                <a:latin typeface="微软雅黑" panose="020B0503020204020204" pitchFamily="34" charset="-122"/>
                <a:ea typeface="微软雅黑" panose="020B0503020204020204" pitchFamily="34" charset="-122"/>
              </a:rPr>
              <a:t>不允许</a:t>
            </a:r>
            <a:r>
              <a:rPr lang="zh-CN" altLang="zh-CN" sz="2000" b="0" dirty="0" smtClean="0">
                <a:solidFill>
                  <a:schemeClr val="tx1"/>
                </a:solidFill>
                <a:latin typeface="微软雅黑" panose="020B0503020204020204" pitchFamily="34" charset="-122"/>
                <a:ea typeface="微软雅黑" panose="020B0503020204020204" pitchFamily="34" charset="-122"/>
              </a:rPr>
              <a:t>出现</a:t>
            </a:r>
            <a:r>
              <a:rPr lang="zh-CN" altLang="en-US" sz="2000" b="0" dirty="0" smtClean="0">
                <a:solidFill>
                  <a:schemeClr val="tx1"/>
                </a:solidFill>
                <a:latin typeface="微软雅黑" panose="020B0503020204020204" pitchFamily="34" charset="-122"/>
                <a:ea typeface="微软雅黑" panose="020B0503020204020204" pitchFamily="34" charset="-122"/>
              </a:rPr>
              <a:t>燃具</a:t>
            </a:r>
            <a:r>
              <a:rPr lang="zh-CN" altLang="zh-CN" sz="2000" b="0" dirty="0" smtClean="0">
                <a:solidFill>
                  <a:schemeClr val="tx1"/>
                </a:solidFill>
                <a:latin typeface="微软雅黑" panose="020B0503020204020204" pitchFamily="34" charset="-122"/>
                <a:ea typeface="微软雅黑" panose="020B0503020204020204" pitchFamily="34" charset="-122"/>
              </a:rPr>
              <a:t>内</a:t>
            </a:r>
            <a:r>
              <a:rPr lang="zh-CN" altLang="zh-CN" sz="2000" b="0" dirty="0">
                <a:solidFill>
                  <a:schemeClr val="tx1"/>
                </a:solidFill>
                <a:latin typeface="微软雅黑" panose="020B0503020204020204" pitchFamily="34" charset="-122"/>
                <a:ea typeface="微软雅黑" panose="020B0503020204020204" pitchFamily="34" charset="-122"/>
              </a:rPr>
              <a:t>的酒精溢出</a:t>
            </a:r>
            <a:r>
              <a:rPr lang="zh-CN" altLang="zh-CN" sz="2000" b="0" dirty="0" smtClean="0">
                <a:solidFill>
                  <a:schemeClr val="tx1"/>
                </a:solidFill>
                <a:latin typeface="微软雅黑" panose="020B0503020204020204" pitchFamily="34" charset="-122"/>
                <a:ea typeface="微软雅黑" panose="020B0503020204020204" pitchFamily="34" charset="-122"/>
              </a:rPr>
              <a:t>（</a:t>
            </a:r>
            <a:r>
              <a:rPr lang="zh-CN" altLang="en-US" sz="2000" b="0" dirty="0" smtClean="0">
                <a:solidFill>
                  <a:schemeClr val="tx1"/>
                </a:solidFill>
                <a:latin typeface="微软雅黑" panose="020B0503020204020204" pitchFamily="34" charset="-122"/>
                <a:ea typeface="微软雅黑" panose="020B0503020204020204" pitchFamily="34" charset="-122"/>
              </a:rPr>
              <a:t>燃具</a:t>
            </a:r>
            <a:r>
              <a:rPr lang="zh-CN" altLang="zh-CN" sz="2000" b="0" dirty="0" smtClean="0">
                <a:solidFill>
                  <a:schemeClr val="tx1"/>
                </a:solidFill>
                <a:latin typeface="微软雅黑" panose="020B0503020204020204" pitchFamily="34" charset="-122"/>
                <a:ea typeface="微软雅黑" panose="020B0503020204020204" pitchFamily="34" charset="-122"/>
              </a:rPr>
              <a:t>倾倒</a:t>
            </a:r>
            <a:r>
              <a:rPr lang="zh-CN" altLang="zh-CN" sz="2000" b="0" dirty="0">
                <a:solidFill>
                  <a:schemeClr val="tx1"/>
                </a:solidFill>
                <a:latin typeface="微软雅黑" panose="020B0503020204020204" pitchFamily="34" charset="-122"/>
                <a:ea typeface="微软雅黑" panose="020B0503020204020204" pitchFamily="34" charset="-122"/>
              </a:rPr>
              <a:t>时）。</a:t>
            </a:r>
          </a:p>
          <a:p>
            <a:pPr marL="0" indent="0">
              <a:lnSpc>
                <a:spcPct val="100000"/>
              </a:lnSpc>
              <a:spcBef>
                <a:spcPts val="0"/>
              </a:spcBef>
              <a:buNone/>
            </a:pPr>
            <a:endParaRPr lang="zh-CN" altLang="zh-CN" sz="1000" b="0" dirty="0">
              <a:solidFill>
                <a:schemeClr val="tx1"/>
              </a:solidFill>
              <a:latin typeface="微软雅黑" panose="020B0503020204020204" pitchFamily="34" charset="-122"/>
              <a:ea typeface="微软雅黑" panose="020B0503020204020204" pitchFamily="34" charset="-122"/>
            </a:endParaRPr>
          </a:p>
          <a:p>
            <a:pPr marL="0" indent="0">
              <a:lnSpc>
                <a:spcPct val="150000"/>
              </a:lnSpc>
              <a:spcBef>
                <a:spcPts val="0"/>
              </a:spcBef>
              <a:buNone/>
            </a:pPr>
            <a:r>
              <a:rPr lang="en-US" altLang="zh-CN" sz="2000" b="0" dirty="0" smtClean="0">
                <a:solidFill>
                  <a:schemeClr val="tx1"/>
                </a:solidFill>
                <a:latin typeface="微软雅黑" panose="020B0503020204020204" pitchFamily="34" charset="-122"/>
                <a:ea typeface="微软雅黑" panose="020B0503020204020204" pitchFamily="34" charset="-122"/>
              </a:rPr>
              <a:t>      </a:t>
            </a:r>
            <a:r>
              <a:rPr lang="zh-CN" altLang="zh-CN" sz="2000" b="0" dirty="0" smtClean="0">
                <a:solidFill>
                  <a:srgbClr val="C00000"/>
                </a:solidFill>
                <a:latin typeface="微软雅黑" panose="020B0503020204020204" pitchFamily="34" charset="-122"/>
                <a:ea typeface="微软雅黑" panose="020B0503020204020204" pitchFamily="34" charset="-122"/>
              </a:rPr>
              <a:t>不满足</a:t>
            </a:r>
            <a:r>
              <a:rPr lang="zh-CN" altLang="en-US" sz="2000" b="0" dirty="0" smtClean="0">
                <a:solidFill>
                  <a:schemeClr val="tx1"/>
                </a:solidFill>
                <a:latin typeface="微软雅黑" panose="020B0503020204020204" pitchFamily="34" charset="-122"/>
                <a:ea typeface="微软雅黑" panose="020B0503020204020204" pitchFamily="34" charset="-122"/>
              </a:rPr>
              <a:t>安全</a:t>
            </a:r>
            <a:r>
              <a:rPr lang="zh-CN" altLang="zh-CN" sz="2000" b="0" dirty="0" smtClean="0">
                <a:solidFill>
                  <a:schemeClr val="tx1"/>
                </a:solidFill>
                <a:latin typeface="微软雅黑" panose="020B0503020204020204" pitchFamily="34" charset="-122"/>
                <a:ea typeface="微软雅黑" panose="020B0503020204020204" pitchFamily="34" charset="-122"/>
              </a:rPr>
              <a:t>要求</a:t>
            </a:r>
            <a:r>
              <a:rPr lang="zh-CN" altLang="zh-CN" sz="2000" b="0" dirty="0">
                <a:solidFill>
                  <a:schemeClr val="tx1"/>
                </a:solidFill>
                <a:latin typeface="微软雅黑" panose="020B0503020204020204" pitchFamily="34" charset="-122"/>
                <a:ea typeface="微软雅黑" panose="020B0503020204020204" pitchFamily="34" charset="-122"/>
              </a:rPr>
              <a:t>的驱动车不能参赛，出现“</a:t>
            </a:r>
            <a:r>
              <a:rPr lang="zh-CN" altLang="zh-CN" sz="2000" b="0" dirty="0">
                <a:solidFill>
                  <a:srgbClr val="C00000"/>
                </a:solidFill>
                <a:latin typeface="微软雅黑" panose="020B0503020204020204" pitchFamily="34" charset="-122"/>
                <a:ea typeface="微软雅黑" panose="020B0503020204020204" pitchFamily="34" charset="-122"/>
              </a:rPr>
              <a:t>不允许</a:t>
            </a:r>
            <a:r>
              <a:rPr lang="zh-CN" altLang="zh-CN" sz="2000" b="0" dirty="0">
                <a:solidFill>
                  <a:schemeClr val="tx1"/>
                </a:solidFill>
                <a:latin typeface="微软雅黑" panose="020B0503020204020204" pitchFamily="34" charset="-122"/>
                <a:ea typeface="微软雅黑" panose="020B0503020204020204" pitchFamily="34" charset="-122"/>
              </a:rPr>
              <a:t>”的情况的参赛队</a:t>
            </a:r>
            <a:r>
              <a:rPr lang="zh-CN" altLang="zh-CN" sz="2000" b="0" dirty="0" smtClean="0">
                <a:solidFill>
                  <a:schemeClr val="tx1"/>
                </a:solidFill>
                <a:latin typeface="微软雅黑" panose="020B0503020204020204" pitchFamily="34" charset="-122"/>
                <a:ea typeface="微软雅黑" panose="020B0503020204020204" pitchFamily="34" charset="-122"/>
              </a:rPr>
              <a:t>取消</a:t>
            </a:r>
            <a:r>
              <a:rPr lang="zh-CN" altLang="en-US" sz="2000" b="0" dirty="0" smtClean="0">
                <a:solidFill>
                  <a:schemeClr val="tx1"/>
                </a:solidFill>
                <a:latin typeface="微软雅黑" panose="020B0503020204020204" pitchFamily="34" charset="-122"/>
                <a:ea typeface="微软雅黑" panose="020B0503020204020204" pitchFamily="34" charset="-122"/>
              </a:rPr>
              <a:t>参赛资格</a:t>
            </a:r>
            <a:r>
              <a:rPr lang="zh-CN" altLang="zh-CN" sz="2000" b="0" dirty="0" smtClean="0">
                <a:solidFill>
                  <a:schemeClr val="tx1"/>
                </a:solidFill>
                <a:latin typeface="微软雅黑" panose="020B0503020204020204" pitchFamily="34" charset="-122"/>
                <a:ea typeface="微软雅黑" panose="020B0503020204020204" pitchFamily="34" charset="-122"/>
              </a:rPr>
              <a:t>。</a:t>
            </a:r>
            <a:endParaRPr lang="en-US" altLang="zh-CN" sz="2000" b="0" dirty="0" smtClean="0">
              <a:solidFill>
                <a:schemeClr val="tx1"/>
              </a:solidFill>
              <a:latin typeface="微软雅黑" panose="020B0503020204020204" pitchFamily="34" charset="-122"/>
              <a:ea typeface="微软雅黑" panose="020B0503020204020204" pitchFamily="34" charset="-122"/>
            </a:endParaRPr>
          </a:p>
        </p:txBody>
      </p:sp>
      <p:sp>
        <p:nvSpPr>
          <p:cNvPr id="6" name="Rectangle 2"/>
          <p:cNvSpPr txBox="1">
            <a:spLocks noChangeArrowheads="1"/>
          </p:cNvSpPr>
          <p:nvPr/>
        </p:nvSpPr>
        <p:spPr bwMode="auto">
          <a:xfrm>
            <a:off x="1298575" y="3584575"/>
            <a:ext cx="914558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Clr>
                <a:srgbClr val="FF0000"/>
              </a:buClr>
              <a:buFont typeface="Wingdings" panose="05000000000000000000" pitchFamily="2" charset="2"/>
              <a:buChar char="Ø"/>
              <a:defRPr sz="3200" b="1">
                <a:solidFill>
                  <a:srgbClr val="251886"/>
                </a:solidFill>
                <a:latin typeface="楷体" panose="02010609060101010101" pitchFamily="49" charset="-122"/>
                <a:ea typeface="楷体" panose="02010609060101010101" pitchFamily="49"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nSpc>
                <a:spcPct val="100000"/>
              </a:lnSpc>
              <a:spcBef>
                <a:spcPct val="0"/>
              </a:spcBef>
              <a:buClrTx/>
              <a:buNone/>
            </a:pPr>
            <a:r>
              <a:rPr lang="zh-CN" altLang="en-US" dirty="0" smtClean="0">
                <a:solidFill>
                  <a:srgbClr val="003399"/>
                </a:solidFill>
                <a:latin typeface="微软雅黑" panose="020B0503020204020204" pitchFamily="34" charset="-122"/>
                <a:ea typeface="微软雅黑" panose="020B0503020204020204" pitchFamily="34" charset="-122"/>
                <a:cs typeface="Times New Roman" panose="02020603050405020304" pitchFamily="18" charset="0"/>
              </a:rPr>
              <a:t>四、竞赛安全</a:t>
            </a:r>
            <a:endParaRPr lang="zh-CN" altLang="en-US" dirty="0">
              <a:solidFill>
                <a:srgbClr val="003399"/>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93088848"/>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内容占位符 2"/>
          <p:cNvSpPr txBox="1">
            <a:spLocks/>
          </p:cNvSpPr>
          <p:nvPr/>
        </p:nvSpPr>
        <p:spPr bwMode="auto">
          <a:xfrm>
            <a:off x="1117600" y="1385888"/>
            <a:ext cx="10160000" cy="547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Clr>
                <a:srgbClr val="FF0000"/>
              </a:buClr>
              <a:buFont typeface="Wingdings" panose="05000000000000000000" pitchFamily="2" charset="2"/>
              <a:buChar char="Ø"/>
              <a:defRPr sz="3200" b="1">
                <a:solidFill>
                  <a:srgbClr val="251886"/>
                </a:solidFill>
                <a:latin typeface="楷体" panose="02010609060101010101" pitchFamily="49" charset="-122"/>
                <a:ea typeface="楷体" panose="02010609060101010101" pitchFamily="49" charset="-122"/>
              </a:defRPr>
            </a:lvl1pPr>
            <a:lvl2pPr marL="685800" indent="-22860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lvl="0" indent="0">
              <a:lnSpc>
                <a:spcPct val="150000"/>
              </a:lnSpc>
              <a:spcBef>
                <a:spcPts val="0"/>
              </a:spcBef>
              <a:buNone/>
            </a:pPr>
            <a:r>
              <a:rPr lang="en-US" altLang="zh-CN" sz="2000" b="0" dirty="0" smtClean="0">
                <a:solidFill>
                  <a:schemeClr val="tx1"/>
                </a:solidFill>
                <a:latin typeface="微软雅黑" panose="020B0503020204020204" pitchFamily="34" charset="-122"/>
                <a:ea typeface="微软雅黑" panose="020B0503020204020204" pitchFamily="34" charset="-122"/>
              </a:rPr>
              <a:t>       </a:t>
            </a:r>
            <a:r>
              <a:rPr lang="zh-CN" altLang="zh-CN" sz="2000" b="0" dirty="0" smtClean="0">
                <a:solidFill>
                  <a:schemeClr val="tx1"/>
                </a:solidFill>
                <a:latin typeface="微软雅黑" panose="020B0503020204020204" pitchFamily="34" charset="-122"/>
                <a:ea typeface="微软雅黑" panose="020B0503020204020204" pitchFamily="34" charset="-122"/>
              </a:rPr>
              <a:t>现场</a:t>
            </a:r>
            <a:r>
              <a:rPr lang="zh-CN" altLang="zh-CN" sz="2000" b="0" dirty="0">
                <a:solidFill>
                  <a:schemeClr val="tx1"/>
                </a:solidFill>
                <a:latin typeface="微软雅黑" panose="020B0503020204020204" pitchFamily="34" charset="-122"/>
                <a:ea typeface="微软雅黑" panose="020B0503020204020204" pitchFamily="34" charset="-122"/>
              </a:rPr>
              <a:t>竞赛开始前，热能驱动车</a:t>
            </a:r>
            <a:r>
              <a:rPr lang="zh-CN" altLang="zh-CN" sz="2000" b="0" dirty="0" smtClean="0">
                <a:solidFill>
                  <a:schemeClr val="tx1"/>
                </a:solidFill>
                <a:latin typeface="微软雅黑" panose="020B0503020204020204" pitchFamily="34" charset="-122"/>
                <a:ea typeface="微软雅黑" panose="020B0503020204020204" pitchFamily="34" charset="-122"/>
              </a:rPr>
              <a:t>的</a:t>
            </a:r>
            <a:r>
              <a:rPr lang="zh-CN" altLang="en-US" sz="2000" b="0" dirty="0" smtClean="0">
                <a:solidFill>
                  <a:schemeClr val="tx1"/>
                </a:solidFill>
                <a:latin typeface="微软雅黑" panose="020B0503020204020204" pitchFamily="34" charset="-122"/>
                <a:ea typeface="微软雅黑" panose="020B0503020204020204" pitchFamily="34" charset="-122"/>
              </a:rPr>
              <a:t>燃具</a:t>
            </a:r>
            <a:r>
              <a:rPr lang="zh-CN" altLang="zh-CN" sz="2000" b="0" dirty="0" smtClean="0">
                <a:solidFill>
                  <a:schemeClr val="tx1"/>
                </a:solidFill>
                <a:latin typeface="微软雅黑" panose="020B0503020204020204" pitchFamily="34" charset="-122"/>
                <a:ea typeface="微软雅黑" panose="020B0503020204020204" pitchFamily="34" charset="-122"/>
              </a:rPr>
              <a:t>必须</a:t>
            </a:r>
            <a:r>
              <a:rPr lang="zh-CN" altLang="zh-CN" sz="2000" b="0" dirty="0">
                <a:solidFill>
                  <a:schemeClr val="tx1"/>
                </a:solidFill>
                <a:latin typeface="微软雅黑" panose="020B0503020204020204" pitchFamily="34" charset="-122"/>
                <a:ea typeface="微软雅黑" panose="020B0503020204020204" pitchFamily="34" charset="-122"/>
              </a:rPr>
              <a:t>满足规定要求。</a:t>
            </a:r>
          </a:p>
          <a:p>
            <a:pPr marL="0" indent="0" algn="just">
              <a:lnSpc>
                <a:spcPct val="100000"/>
              </a:lnSpc>
              <a:spcBef>
                <a:spcPts val="0"/>
              </a:spcBef>
              <a:buNone/>
            </a:pPr>
            <a:r>
              <a:rPr lang="en-US" altLang="zh-CN" sz="2000" b="0" dirty="0">
                <a:solidFill>
                  <a:schemeClr val="tx1"/>
                </a:solidFill>
                <a:latin typeface="微软雅黑" panose="020B0503020204020204" pitchFamily="34" charset="-122"/>
                <a:ea typeface="微软雅黑" panose="020B0503020204020204" pitchFamily="34" charset="-122"/>
              </a:rPr>
              <a:t> </a:t>
            </a:r>
            <a:endParaRPr lang="zh-CN" altLang="zh-CN" sz="2000" b="0" dirty="0">
              <a:solidFill>
                <a:schemeClr val="tx1"/>
              </a:solidFill>
              <a:latin typeface="微软雅黑" panose="020B0503020204020204" pitchFamily="34" charset="-122"/>
              <a:ea typeface="微软雅黑" panose="020B0503020204020204" pitchFamily="34" charset="-122"/>
            </a:endParaRPr>
          </a:p>
          <a:p>
            <a:pPr marL="0" indent="0" algn="just">
              <a:lnSpc>
                <a:spcPct val="150000"/>
              </a:lnSpc>
              <a:spcBef>
                <a:spcPts val="0"/>
              </a:spcBef>
              <a:buNone/>
            </a:pPr>
            <a:r>
              <a:rPr lang="en-US" altLang="zh-CN" sz="2000" b="0" dirty="0" smtClean="0">
                <a:solidFill>
                  <a:srgbClr val="C00000"/>
                </a:solidFill>
                <a:latin typeface="微软雅黑" panose="020B0503020204020204" pitchFamily="34" charset="-122"/>
                <a:ea typeface="微软雅黑" panose="020B0503020204020204" pitchFamily="34" charset="-122"/>
              </a:rPr>
              <a:t>       </a:t>
            </a:r>
            <a:r>
              <a:rPr lang="zh-CN" altLang="zh-CN" sz="2000" b="0" dirty="0" smtClean="0">
                <a:solidFill>
                  <a:srgbClr val="C00000"/>
                </a:solidFill>
                <a:latin typeface="微软雅黑" panose="020B0503020204020204" pitchFamily="34" charset="-122"/>
                <a:ea typeface="微软雅黑" panose="020B0503020204020204" pitchFamily="34" charset="-122"/>
              </a:rPr>
              <a:t>若</a:t>
            </a:r>
            <a:r>
              <a:rPr lang="zh-CN" altLang="zh-CN" sz="2000" b="0" dirty="0">
                <a:solidFill>
                  <a:srgbClr val="C00000"/>
                </a:solidFill>
                <a:latin typeface="微软雅黑" panose="020B0503020204020204" pitchFamily="34" charset="-122"/>
                <a:ea typeface="微软雅黑" panose="020B0503020204020204" pitchFamily="34" charset="-122"/>
              </a:rPr>
              <a:t>现场初赛和决赛检查其燃具和灯芯不满足规定要求，现场决赛时使用非现场制作的零件或采用不正当手段将已做好的零件带入赛场，视为作弊，取消比赛资格；即使比赛结束，查实属于上述违规事实，取消所获奖项，并列入不诚信名单，情节严重通报所属学校，直至上报上级主管部门</a:t>
            </a:r>
            <a:r>
              <a:rPr lang="zh-CN" altLang="zh-CN" sz="2000" b="0" dirty="0" smtClean="0">
                <a:solidFill>
                  <a:srgbClr val="C00000"/>
                </a:solidFill>
                <a:latin typeface="微软雅黑" panose="020B0503020204020204" pitchFamily="34" charset="-122"/>
                <a:ea typeface="微软雅黑" panose="020B0503020204020204" pitchFamily="34" charset="-122"/>
              </a:rPr>
              <a:t>。</a:t>
            </a:r>
            <a:endParaRPr lang="zh-CN" altLang="zh-CN" sz="2000" b="0" dirty="0">
              <a:solidFill>
                <a:srgbClr val="C00000"/>
              </a:solidFill>
              <a:latin typeface="微软雅黑" panose="020B0503020204020204" pitchFamily="34" charset="-122"/>
              <a:ea typeface="微软雅黑" panose="020B0503020204020204" pitchFamily="34" charset="-122"/>
            </a:endParaRPr>
          </a:p>
          <a:p>
            <a:pPr marL="0" indent="0">
              <a:lnSpc>
                <a:spcPct val="150000"/>
              </a:lnSpc>
              <a:spcBef>
                <a:spcPts val="0"/>
              </a:spcBef>
              <a:buNone/>
            </a:pPr>
            <a:endParaRPr lang="zh-CN" altLang="zh-CN" sz="2000" b="0" dirty="0">
              <a:solidFill>
                <a:schemeClr val="tx1"/>
              </a:solidFill>
              <a:latin typeface="微软雅黑" panose="020B0503020204020204" pitchFamily="34" charset="-122"/>
              <a:ea typeface="微软雅黑" panose="020B0503020204020204" pitchFamily="34" charset="-122"/>
            </a:endParaRPr>
          </a:p>
          <a:p>
            <a:pPr marL="0" indent="0">
              <a:lnSpc>
                <a:spcPct val="150000"/>
              </a:lnSpc>
              <a:buNone/>
            </a:pPr>
            <a:endParaRPr lang="zh-CN" altLang="zh-CN" sz="2000" b="0" dirty="0">
              <a:latin typeface="微软雅黑" panose="020B0503020204020204" pitchFamily="34" charset="-122"/>
              <a:ea typeface="微软雅黑" panose="020B0503020204020204" pitchFamily="34" charset="-122"/>
            </a:endParaRPr>
          </a:p>
          <a:p>
            <a:pPr marL="0" lvl="0" indent="0" algn="just">
              <a:lnSpc>
                <a:spcPct val="150000"/>
              </a:lnSpc>
              <a:buNone/>
            </a:pPr>
            <a:endParaRPr lang="zh-CN" altLang="zh-CN" sz="2000" b="0" dirty="0">
              <a:solidFill>
                <a:schemeClr val="tx1"/>
              </a:solidFill>
              <a:latin typeface="微软雅黑" panose="020B0503020204020204" pitchFamily="34" charset="-122"/>
              <a:ea typeface="微软雅黑" panose="020B0503020204020204" pitchFamily="34" charset="-122"/>
            </a:endParaRPr>
          </a:p>
        </p:txBody>
      </p:sp>
      <p:sp>
        <p:nvSpPr>
          <p:cNvPr id="5" name="Rectangle 2"/>
          <p:cNvSpPr txBox="1">
            <a:spLocks noChangeArrowheads="1"/>
          </p:cNvSpPr>
          <p:nvPr/>
        </p:nvSpPr>
        <p:spPr bwMode="auto">
          <a:xfrm>
            <a:off x="1120633" y="638554"/>
            <a:ext cx="914558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Clr>
                <a:srgbClr val="FF0000"/>
              </a:buClr>
              <a:buFont typeface="Wingdings" panose="05000000000000000000" pitchFamily="2" charset="2"/>
              <a:buChar char="Ø"/>
              <a:defRPr sz="3200" b="1">
                <a:solidFill>
                  <a:srgbClr val="251886"/>
                </a:solidFill>
                <a:latin typeface="楷体" panose="02010609060101010101" pitchFamily="49" charset="-122"/>
                <a:ea typeface="楷体" panose="02010609060101010101" pitchFamily="49"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nSpc>
                <a:spcPct val="100000"/>
              </a:lnSpc>
              <a:spcBef>
                <a:spcPct val="0"/>
              </a:spcBef>
              <a:buClrTx/>
              <a:buNone/>
            </a:pPr>
            <a:r>
              <a:rPr lang="zh-CN" altLang="en-US" dirty="0" smtClean="0">
                <a:solidFill>
                  <a:srgbClr val="003399"/>
                </a:solidFill>
                <a:latin typeface="微软雅黑" panose="020B0503020204020204" pitchFamily="34" charset="-122"/>
                <a:ea typeface="微软雅黑" panose="020B0503020204020204" pitchFamily="34" charset="-122"/>
                <a:cs typeface="Times New Roman" panose="02020603050405020304" pitchFamily="18" charset="0"/>
              </a:rPr>
              <a:t>五、</a:t>
            </a:r>
            <a:r>
              <a:rPr lang="zh-CN" altLang="zh-CN" dirty="0">
                <a:solidFill>
                  <a:srgbClr val="003399"/>
                </a:solidFill>
                <a:latin typeface="微软雅黑" panose="020B0503020204020204" pitchFamily="34" charset="-122"/>
                <a:ea typeface="微软雅黑" panose="020B0503020204020204" pitchFamily="34" charset="-122"/>
                <a:cs typeface="Times New Roman" panose="02020603050405020304" pitchFamily="18" charset="0"/>
              </a:rPr>
              <a:t>严肃赛风促诚信</a:t>
            </a:r>
            <a:endParaRPr lang="zh-CN" altLang="en-US" dirty="0">
              <a:solidFill>
                <a:srgbClr val="003399"/>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497500288"/>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1049338" y="1847850"/>
            <a:ext cx="10147300" cy="32670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6600" b="1" dirty="0">
                <a:latin typeface="隶书" panose="02010509060101010101" pitchFamily="49" charset="-122"/>
                <a:ea typeface="隶书" panose="02010509060101010101" pitchFamily="49" charset="-122"/>
              </a:rPr>
              <a:t>更多赛项相关问题</a:t>
            </a:r>
            <a:endParaRPr lang="en-US" altLang="zh-CN" sz="6600" b="1">
              <a:latin typeface="隶书" panose="02010509060101010101" pitchFamily="49" charset="-122"/>
              <a:ea typeface="隶书" panose="02010509060101010101" pitchFamily="49" charset="-122"/>
            </a:endParaRPr>
          </a:p>
          <a:p>
            <a:pPr algn="ctr" eaLnBrk="1" fontAlgn="auto" hangingPunct="1">
              <a:spcBef>
                <a:spcPts val="0"/>
              </a:spcBef>
              <a:spcAft>
                <a:spcPts val="0"/>
              </a:spcAft>
              <a:defRPr/>
            </a:pPr>
            <a:r>
              <a:rPr lang="zh-CN" altLang="en-US" sz="6600" b="1">
                <a:latin typeface="隶书" panose="02010509060101010101" pitchFamily="49" charset="-122"/>
                <a:ea typeface="隶书" panose="02010509060101010101" pitchFamily="49" charset="-122"/>
              </a:rPr>
              <a:t>登陆</a:t>
            </a:r>
            <a:r>
              <a:rPr lang="zh-CN" altLang="en-US" sz="6600" b="1" dirty="0">
                <a:latin typeface="隶书" panose="02010509060101010101" pitchFamily="49" charset="-122"/>
                <a:ea typeface="隶书" panose="02010509060101010101" pitchFamily="49" charset="-122"/>
              </a:rPr>
              <a:t>大赛官方网站</a:t>
            </a:r>
            <a:endParaRPr lang="en-US" altLang="zh-CN" sz="6600" b="1" dirty="0">
              <a:latin typeface="隶书" panose="02010509060101010101" pitchFamily="49" charset="-122"/>
              <a:ea typeface="隶书" panose="02010509060101010101" pitchFamily="49" charset="-122"/>
            </a:endParaRPr>
          </a:p>
          <a:p>
            <a:pPr algn="ctr" eaLnBrk="1" fontAlgn="auto" hangingPunct="1">
              <a:spcBef>
                <a:spcPts val="0"/>
              </a:spcBef>
              <a:spcAft>
                <a:spcPts val="0"/>
              </a:spcAft>
              <a:defRPr/>
            </a:pPr>
            <a:r>
              <a:rPr lang="en-US" altLang="zh-CN" sz="6600" b="1" dirty="0">
                <a:latin typeface="隶书" panose="02010509060101010101" pitchFamily="49" charset="-122"/>
                <a:ea typeface="隶书" panose="02010509060101010101" pitchFamily="49" charset="-122"/>
              </a:rPr>
              <a:t>http://www.gcxl.edu.cn</a:t>
            </a:r>
          </a:p>
        </p:txBody>
      </p:sp>
    </p:spTree>
    <p:extLst>
      <p:ext uri="{BB962C8B-B14F-4D97-AF65-F5344CB8AC3E}">
        <p14:creationId xmlns:p14="http://schemas.microsoft.com/office/powerpoint/2010/main" val="17925921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TotalTime>
  <Words>809</Words>
  <Application>Microsoft Office PowerPoint</Application>
  <PresentationFormat>宽屏</PresentationFormat>
  <Paragraphs>46</Paragraphs>
  <Slides>7</Slides>
  <Notes>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7</vt:i4>
      </vt:variant>
    </vt:vector>
  </HeadingPairs>
  <TitlesOfParts>
    <vt:vector size="17" baseType="lpstr">
      <vt:lpstr>等线</vt:lpstr>
      <vt:lpstr>等线 Light</vt:lpstr>
      <vt:lpstr>黑体</vt:lpstr>
      <vt:lpstr>楷体</vt:lpstr>
      <vt:lpstr>隶书</vt:lpstr>
      <vt:lpstr>微软雅黑</vt:lpstr>
      <vt:lpstr>Arial</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huqin</dc:creator>
  <cp:lastModifiedBy>huqin</cp:lastModifiedBy>
  <cp:revision>45</cp:revision>
  <dcterms:created xsi:type="dcterms:W3CDTF">2020-09-23T06:54:35Z</dcterms:created>
  <dcterms:modified xsi:type="dcterms:W3CDTF">2020-11-28T05:24:26Z</dcterms:modified>
</cp:coreProperties>
</file>